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</p:sldIdLst>
  <p:sldSz cy="5143500" cx="9144000"/>
  <p:notesSz cx="6858000" cy="9144000"/>
  <p:embeddedFontLst>
    <p:embeddedFont>
      <p:font typeface="Montserrat SemiBold"/>
      <p:regular r:id="rId112"/>
      <p:bold r:id="rId113"/>
      <p:italic r:id="rId114"/>
      <p:boldItalic r:id="rId115"/>
    </p:embeddedFont>
    <p:embeddedFont>
      <p:font typeface="Roboto"/>
      <p:regular r:id="rId116"/>
      <p:bold r:id="rId117"/>
      <p:italic r:id="rId118"/>
      <p:boldItalic r:id="rId119"/>
    </p:embeddedFont>
    <p:embeddedFont>
      <p:font typeface="Montserrat"/>
      <p:regular r:id="rId120"/>
      <p:bold r:id="rId121"/>
      <p:italic r:id="rId122"/>
      <p:boldItalic r:id="rId123"/>
    </p:embeddedFont>
    <p:embeddedFont>
      <p:font typeface="Montserrat Medium"/>
      <p:regular r:id="rId124"/>
      <p:bold r:id="rId125"/>
      <p:italic r:id="rId126"/>
      <p:boldItalic r:id="rId127"/>
    </p:embeddedFont>
    <p:embeddedFont>
      <p:font typeface="Helvetica Neue"/>
      <p:regular r:id="rId128"/>
      <p:bold r:id="rId129"/>
      <p:italic r:id="rId130"/>
      <p:boldItalic r:id="rId1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225063-A968-49A7-9CBE-D9B135735BED}">
  <a:tblStyle styleId="{60225063-A968-49A7-9CBE-D9B135735BE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4F52D35-9BBA-40CE-9A44-E2307AD74572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920ADC4-ED72-4C7F-A881-802281358160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4F81BD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4F81BD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4F81BD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4F81BD"/>
          </a:solidFill>
        </a:fill>
      </a:tcStyle>
    </a:firstRow>
    <a:neCell>
      <a:tcTxStyle b="off" i="off"/>
    </a:neCell>
    <a:nwCell>
      <a:tcTxStyle b="off" i="off"/>
    </a:nwCell>
  </a:tblStyle>
  <a:tblStyle styleId="{BDE79731-1B33-4941-825A-398AEE9AEBC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8970181-B839-4B31-8474-F49F5999BA79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HelveticaNeue-bold.fntdata"/><Relationship Id="rId128" Type="http://schemas.openxmlformats.org/officeDocument/2006/relationships/font" Target="fonts/HelveticaNeue-regular.fntdata"/><Relationship Id="rId127" Type="http://schemas.openxmlformats.org/officeDocument/2006/relationships/font" Target="fonts/MontserratMedium-boldItalic.fntdata"/><Relationship Id="rId126" Type="http://schemas.openxmlformats.org/officeDocument/2006/relationships/font" Target="fonts/MontserratMedium-italic.fntdata"/><Relationship Id="rId26" Type="http://schemas.openxmlformats.org/officeDocument/2006/relationships/slide" Target="slides/slide20.xml"/><Relationship Id="rId121" Type="http://schemas.openxmlformats.org/officeDocument/2006/relationships/font" Target="fonts/Montserrat-bold.fntdata"/><Relationship Id="rId25" Type="http://schemas.openxmlformats.org/officeDocument/2006/relationships/slide" Target="slides/slide19.xml"/><Relationship Id="rId120" Type="http://schemas.openxmlformats.org/officeDocument/2006/relationships/font" Target="fonts/Montserrat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MontserratMedium-bold.fntdata"/><Relationship Id="rId29" Type="http://schemas.openxmlformats.org/officeDocument/2006/relationships/slide" Target="slides/slide23.xml"/><Relationship Id="rId124" Type="http://schemas.openxmlformats.org/officeDocument/2006/relationships/font" Target="fonts/MontserratMedium-regular.fntdata"/><Relationship Id="rId123" Type="http://schemas.openxmlformats.org/officeDocument/2006/relationships/font" Target="fonts/Montserrat-boldItalic.fntdata"/><Relationship Id="rId122" Type="http://schemas.openxmlformats.org/officeDocument/2006/relationships/font" Target="fonts/Montserrat-italic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Roboto-italic.fntdata"/><Relationship Id="rId117" Type="http://schemas.openxmlformats.org/officeDocument/2006/relationships/font" Target="fonts/Roboto-bold.fntdata"/><Relationship Id="rId116" Type="http://schemas.openxmlformats.org/officeDocument/2006/relationships/font" Target="fonts/Roboto-regular.fntdata"/><Relationship Id="rId115" Type="http://schemas.openxmlformats.org/officeDocument/2006/relationships/font" Target="fonts/MontserratSemiBold-boldItalic.fntdata"/><Relationship Id="rId119" Type="http://schemas.openxmlformats.org/officeDocument/2006/relationships/font" Target="fonts/Roboto-boldItalic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MontserratSemiBold-italic.fntdata"/><Relationship Id="rId18" Type="http://schemas.openxmlformats.org/officeDocument/2006/relationships/slide" Target="slides/slide12.xml"/><Relationship Id="rId113" Type="http://schemas.openxmlformats.org/officeDocument/2006/relationships/font" Target="fonts/MontserratSemiBold-bold.fntdata"/><Relationship Id="rId112" Type="http://schemas.openxmlformats.org/officeDocument/2006/relationships/font" Target="fonts/MontserratSemiBold-regular.fntdata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1" Type="http://schemas.openxmlformats.org/officeDocument/2006/relationships/font" Target="fonts/HelveticaNeue-boldItalic.fntdata"/><Relationship Id="rId130" Type="http://schemas.openxmlformats.org/officeDocument/2006/relationships/font" Target="fonts/HelveticaNeue-italic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0e52ba0ec_0_0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61" name="Google Shape;61;g2d0e52ba0ec_0_0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de8a9489b0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de8a9489b0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1ff891948a8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1ff891948a8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1e11b7634a3_8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1e11b7634a3_8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21b35c8f91e_0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21b35c8f91e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1ddcb0ff3d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1ddcb0ff3d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1ddcb0ff3d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1ddcb0ff3d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1ddcb0ff3d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1ddcb0ff3d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de8a9489b0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de8a9489b0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e8a9489b0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e8a9489b0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e8a9489b0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de8a9489b0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b35c8f9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b35c8f9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e8a9489b0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de8a9489b0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de8a9489b0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de8a9489b0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1b35c8f91e_0_1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1b35c8f91e_0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d0e52ba0ec_0_1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50" lIns="91550" spcFirstLastPara="1" rIns="91550" wrap="square" tIns="4575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8" name="Google Shape;268;g2d0e52ba0ec_0_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d0e52ba0ec_0_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50" lIns="91550" spcFirstLastPara="1" rIns="91550" wrap="square" tIns="4575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g2d0e52ba0ec_0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0e52ba0ec_0_7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69" name="Google Shape;69;g2d0e52ba0ec_0_7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b35c8f91e_0_1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b35c8f91e_0_1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1b35c8f91e_0_18:notes"/>
          <p:cNvSpPr txBox="1"/>
          <p:nvPr>
            <p:ph idx="1" type="body"/>
          </p:nvPr>
        </p:nvSpPr>
        <p:spPr>
          <a:xfrm>
            <a:off x="882770" y="3880690"/>
            <a:ext cx="4855200" cy="3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imSun"/>
              <a:buNone/>
            </a:pPr>
            <a:r>
              <a:t/>
            </a:r>
            <a:endParaRPr sz="11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05" name="Google Shape;305;g21b35c8f91e_0_18:notes"/>
          <p:cNvSpPr/>
          <p:nvPr>
            <p:ph idx="2" type="sldImg"/>
          </p:nvPr>
        </p:nvSpPr>
        <p:spPr>
          <a:xfrm>
            <a:off x="1103462" y="612741"/>
            <a:ext cx="4413900" cy="306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1b35c8f91e_0_79:notes"/>
          <p:cNvSpPr txBox="1"/>
          <p:nvPr>
            <p:ph idx="1" type="body"/>
          </p:nvPr>
        </p:nvSpPr>
        <p:spPr>
          <a:xfrm>
            <a:off x="882770" y="3880690"/>
            <a:ext cx="4855200" cy="3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imSun"/>
              <a:buNone/>
            </a:pPr>
            <a:r>
              <a:t/>
            </a:r>
            <a:endParaRPr b="0" i="0" sz="21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Google Shape;367;g21b35c8f91e_0_79:notes"/>
          <p:cNvSpPr/>
          <p:nvPr>
            <p:ph idx="2" type="sldImg"/>
          </p:nvPr>
        </p:nvSpPr>
        <p:spPr>
          <a:xfrm>
            <a:off x="1103462" y="612741"/>
            <a:ext cx="4413900" cy="306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1b35c8f91e_0_109:notes"/>
          <p:cNvSpPr txBox="1"/>
          <p:nvPr>
            <p:ph idx="1" type="body"/>
          </p:nvPr>
        </p:nvSpPr>
        <p:spPr>
          <a:xfrm>
            <a:off x="882770" y="3880690"/>
            <a:ext cx="4855200" cy="3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imSun"/>
              <a:buNone/>
            </a:pPr>
            <a:r>
              <a:t/>
            </a:r>
            <a:endParaRPr sz="11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98" name="Google Shape;398;g21b35c8f91e_0_109:notes"/>
          <p:cNvSpPr/>
          <p:nvPr>
            <p:ph idx="2" type="sldImg"/>
          </p:nvPr>
        </p:nvSpPr>
        <p:spPr>
          <a:xfrm>
            <a:off x="1103462" y="612741"/>
            <a:ext cx="4413900" cy="306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1b35c8f91e_0_170:notes"/>
          <p:cNvSpPr txBox="1"/>
          <p:nvPr>
            <p:ph idx="1" type="body"/>
          </p:nvPr>
        </p:nvSpPr>
        <p:spPr>
          <a:xfrm>
            <a:off x="882770" y="3880690"/>
            <a:ext cx="4855200" cy="3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imSun"/>
              <a:buNone/>
            </a:pPr>
            <a:r>
              <a:t/>
            </a:r>
            <a:endParaRPr b="0" i="0" sz="21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0" name="Google Shape;460;g21b35c8f91e_0_170:notes"/>
          <p:cNvSpPr/>
          <p:nvPr>
            <p:ph idx="2" type="sldImg"/>
          </p:nvPr>
        </p:nvSpPr>
        <p:spPr>
          <a:xfrm>
            <a:off x="1103462" y="612741"/>
            <a:ext cx="4413900" cy="306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1b35c8f91e_0_245:notes"/>
          <p:cNvSpPr txBox="1"/>
          <p:nvPr>
            <p:ph idx="1" type="body"/>
          </p:nvPr>
        </p:nvSpPr>
        <p:spPr>
          <a:xfrm>
            <a:off x="882770" y="3880690"/>
            <a:ext cx="4855200" cy="3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imSun"/>
              <a:buNone/>
            </a:pPr>
            <a:r>
              <a:t/>
            </a:r>
            <a:endParaRPr b="0" i="0" sz="21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6" name="Google Shape;536;g21b35c8f91e_0_245:notes"/>
          <p:cNvSpPr/>
          <p:nvPr>
            <p:ph idx="2" type="sldImg"/>
          </p:nvPr>
        </p:nvSpPr>
        <p:spPr>
          <a:xfrm>
            <a:off x="1103462" y="612741"/>
            <a:ext cx="4413900" cy="306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1b35c8f91e_0_330:notes"/>
          <p:cNvSpPr txBox="1"/>
          <p:nvPr>
            <p:ph idx="1" type="body"/>
          </p:nvPr>
        </p:nvSpPr>
        <p:spPr>
          <a:xfrm>
            <a:off x="882770" y="3880690"/>
            <a:ext cx="4855200" cy="3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imSun"/>
              <a:buNone/>
            </a:pPr>
            <a:r>
              <a:t/>
            </a:r>
            <a:endParaRPr b="0" i="0" sz="21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2" name="Google Shape;622;g21b35c8f91e_0_330:notes"/>
          <p:cNvSpPr/>
          <p:nvPr>
            <p:ph idx="2" type="sldImg"/>
          </p:nvPr>
        </p:nvSpPr>
        <p:spPr>
          <a:xfrm>
            <a:off x="1103462" y="612741"/>
            <a:ext cx="4413900" cy="306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1b35c8f91e_0_423:notes"/>
          <p:cNvSpPr txBox="1"/>
          <p:nvPr>
            <p:ph idx="1" type="body"/>
          </p:nvPr>
        </p:nvSpPr>
        <p:spPr>
          <a:xfrm>
            <a:off x="882770" y="3880690"/>
            <a:ext cx="4855200" cy="3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imSun"/>
              <a:buNone/>
            </a:pPr>
            <a:r>
              <a:t/>
            </a:r>
            <a:endParaRPr b="0" i="0" sz="21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6" name="Google Shape;716;g21b35c8f91e_0_423:notes"/>
          <p:cNvSpPr/>
          <p:nvPr>
            <p:ph idx="2" type="sldImg"/>
          </p:nvPr>
        </p:nvSpPr>
        <p:spPr>
          <a:xfrm>
            <a:off x="1103462" y="612741"/>
            <a:ext cx="4413900" cy="306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1b35c8f91e_0_524:notes"/>
          <p:cNvSpPr txBox="1"/>
          <p:nvPr>
            <p:ph idx="1" type="body"/>
          </p:nvPr>
        </p:nvSpPr>
        <p:spPr>
          <a:xfrm>
            <a:off x="882770" y="3880690"/>
            <a:ext cx="4855200" cy="3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imSun"/>
              <a:buNone/>
            </a:pPr>
            <a:r>
              <a:t/>
            </a:r>
            <a:endParaRPr b="0" i="0" sz="21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8" name="Google Shape;818;g21b35c8f91e_0_524:notes"/>
          <p:cNvSpPr/>
          <p:nvPr>
            <p:ph idx="2" type="sldImg"/>
          </p:nvPr>
        </p:nvSpPr>
        <p:spPr>
          <a:xfrm>
            <a:off x="1103462" y="612741"/>
            <a:ext cx="4413900" cy="306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ff4a16a8d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ff4a16a8d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f891948a8_1_75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1ff891948a8_1_75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4" name="Google Shape;114;g1ff891948a8_1_75:notes"/>
          <p:cNvSpPr txBox="1"/>
          <p:nvPr>
            <p:ph idx="12" type="sldNum"/>
          </p:nvPr>
        </p:nvSpPr>
        <p:spPr>
          <a:xfrm>
            <a:off x="3885108" y="8686165"/>
            <a:ext cx="2971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3025" lIns="86075" spcFirstLastPara="1" rIns="86075" wrap="square" tIns="430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d0e52ba0ec_0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6" name="Google Shape;836;g2d0e52ba0ec_0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d0e52ba0ec_0_3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1" name="Google Shape;841;g2d0e52ba0ec_0_3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d0e52ba0ec_0_3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7" name="Google Shape;847;g2d0e52ba0ec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ff891948a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ff891948a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d0e52ba0ec_0_3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8" name="Google Shape;858;g2d0e52ba0ec_0_3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d0e52ba0ec_0_3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5" name="Google Shape;865;g2d0e52ba0ec_0_3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e0a6e3425a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e0a6e3425a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1b35c8f91e_0_539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878" name="Google Shape;878;g21b35c8f91e_0_539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dfe1361119_0_0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895" name="Google Shape;895;g1dfe1361119_0_0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e0a6e3425a_0_246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01" name="Google Shape;901;g1e0a6e3425a_0_246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f891948a8_1_82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1ff891948a8_1_82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22" name="Google Shape;122;g1ff891948a8_1_82:notes"/>
          <p:cNvSpPr txBox="1"/>
          <p:nvPr>
            <p:ph idx="12" type="sldNum"/>
          </p:nvPr>
        </p:nvSpPr>
        <p:spPr>
          <a:xfrm>
            <a:off x="3885108" y="8686165"/>
            <a:ext cx="2971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3025" lIns="86075" spcFirstLastPara="1" rIns="86075" wrap="square" tIns="430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e0bedf8ee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7" name="Google Shape;907;g1e0bedf8ee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ddcb0ff3d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1ddcb0ff3d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1b35c8f91e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1b35c8f91e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e11b7634a3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e11b7634a3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e11b7634a3_8_4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73" name="Google Shape;973;g1e11b7634a3_8_4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d0e52ba0ec_0_171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79" name="Google Shape;979;g2d0e52ba0ec_0_171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d0e52ba0ec_0_175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84" name="Google Shape;984;g2d0e52ba0ec_0_175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d0e52ba0ec_0_180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90" name="Google Shape;990;g2d0e52ba0ec_0_180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d0e52ba0ec_0_185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96" name="Google Shape;996;g2d0e52ba0ec_0_185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d0e52ba0ec_0_191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03" name="Google Shape;1003;g2d0e52ba0ec_0_191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ff891948a8_1_89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1ff891948a8_1_89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30" name="Google Shape;130;g1ff891948a8_1_89:notes"/>
          <p:cNvSpPr txBox="1"/>
          <p:nvPr>
            <p:ph idx="12" type="sldNum"/>
          </p:nvPr>
        </p:nvSpPr>
        <p:spPr>
          <a:xfrm>
            <a:off x="3885108" y="8686165"/>
            <a:ext cx="2971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3025" lIns="86075" spcFirstLastPara="1" rIns="86075" wrap="square" tIns="430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d0e52ba0ec_0_197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10" name="Google Shape;1010;g2d0e52ba0ec_0_197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d0e52ba0ec_0_205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19" name="Google Shape;1019;g2d0e52ba0ec_0_205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d0e52ba0ec_0_211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26" name="Google Shape;1026;g2d0e52ba0ec_0_211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d0e52ba0ec_0_216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32" name="Google Shape;1032;g2d0e52ba0ec_0_216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2d0e52ba0ec_0_225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42" name="Google Shape;1042;g2d0e52ba0ec_0_225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d0e52ba0ec_0_234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52" name="Google Shape;1052;g2d0e52ba0ec_0_234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d0e52ba0ec_0_239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58" name="Google Shape;1058;g2d0e52ba0ec_0_239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d0e52ba0ec_0_247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67" name="Google Shape;1067;g2d0e52ba0ec_0_247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d0e52ba0ec_0_257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78" name="Google Shape;1078;g2d0e52ba0ec_0_257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d0e52ba0ec_0_263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85" name="Google Shape;1085;g2d0e52ba0ec_0_263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bbcbd3e38_0_0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dbbcbd3e38_0_0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42" name="Google Shape;142;g2dbbcbd3e38_0_0:notes"/>
          <p:cNvSpPr txBox="1"/>
          <p:nvPr>
            <p:ph idx="12" type="sldNum"/>
          </p:nvPr>
        </p:nvSpPr>
        <p:spPr>
          <a:xfrm>
            <a:off x="3885108" y="8686165"/>
            <a:ext cx="2971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3025" lIns="86075" spcFirstLastPara="1" rIns="86075" wrap="square" tIns="430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d0e52ba0ec_0_268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91" name="Google Shape;1091;g2d0e52ba0ec_0_268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d0e52ba0ec_0_275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99" name="Google Shape;1099;g2d0e52ba0ec_0_275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d0e52ba0ec_0_280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05" name="Google Shape;1105;g2d0e52ba0ec_0_280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d0e52ba0ec_0_288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14" name="Google Shape;1114;g2d0e52ba0ec_0_288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e11b7634a3_8_132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21" name="Google Shape;1121;g1e11b7634a3_8_132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e11b7634a3_8_136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26" name="Google Shape;1126;g1e11b7634a3_8_136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1e11b7634a3_8_141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32" name="Google Shape;1132;g1e11b7634a3_8_141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e11b7634a3_8_146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38" name="Google Shape;1138;g1e11b7634a3_8_146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1e11b7634a3_8_151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44" name="Google Shape;1144;g1e11b7634a3_8_151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e11b7634a3_8_156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50" name="Google Shape;1150;g1e11b7634a3_8_156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f891948a8_1_100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1ff891948a8_1_100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52" name="Google Shape;152;g1ff891948a8_1_100:notes"/>
          <p:cNvSpPr txBox="1"/>
          <p:nvPr>
            <p:ph idx="12" type="sldNum"/>
          </p:nvPr>
        </p:nvSpPr>
        <p:spPr>
          <a:xfrm>
            <a:off x="3885108" y="8686165"/>
            <a:ext cx="2971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3025" lIns="86075" spcFirstLastPara="1" rIns="86075" wrap="square" tIns="430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1e11b7634a3_8_161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56" name="Google Shape;1156;g1e11b7634a3_8_161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e11b7634a3_8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e11b7634a3_8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e11b7634a3_8_170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68" name="Google Shape;1168;g1e11b7634a3_8_170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e11b7634a3_8_175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g1e11b7634a3_8_175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e11b7634a3_8_179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g1e11b7634a3_8_179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e11b7634a3_8_184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g1e11b7634a3_8_184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e11b7634a3_8_189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g1e11b7634a3_8_189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e11b7634a3_8_194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g1e11b7634a3_8_194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1e11b7634a3_8_199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3" name="Google Shape;1203;g1e11b7634a3_8_199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e11b7634a3_8_204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g1e11b7634a3_8_204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f891948a8_1_164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ff891948a8_1_164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60" name="Google Shape;160;g1ff891948a8_1_164:notes"/>
          <p:cNvSpPr txBox="1"/>
          <p:nvPr>
            <p:ph idx="12" type="sldNum"/>
          </p:nvPr>
        </p:nvSpPr>
        <p:spPr>
          <a:xfrm>
            <a:off x="3885108" y="8686165"/>
            <a:ext cx="2971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3025" lIns="86075" spcFirstLastPara="1" rIns="86075" wrap="square" tIns="430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1e11b7634a3_8_209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g1e11b7634a3_8_209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1e11b7634a3_8_216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g1e11b7634a3_8_216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1e11b7634a3_8_220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g1e11b7634a3_8_220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e11b7634a3_8_225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g1e11b7634a3_8_225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e11b7634a3_8_231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g1e11b7634a3_8_231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1e11b7634a3_8_241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g1e11b7634a3_8_241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da0f60057f_0_0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g2da0f60057f_0_0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da0f60057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2da0f60057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da0f60057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2da0f60057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2da0f60057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2da0f60057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ff891948a8_1_107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1ff891948a8_1_107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68" name="Google Shape;168;g1ff891948a8_1_107:notes"/>
          <p:cNvSpPr txBox="1"/>
          <p:nvPr>
            <p:ph idx="12" type="sldNum"/>
          </p:nvPr>
        </p:nvSpPr>
        <p:spPr>
          <a:xfrm>
            <a:off x="3885108" y="8686165"/>
            <a:ext cx="2971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3025" lIns="86075" spcFirstLastPara="1" rIns="86075" wrap="square" tIns="430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t-BR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2da0f60057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2da0f60057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da0f60057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2da0f60057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2da0f60057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2da0f60057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dc876fddc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2dc876fddc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ff891948a8_1_171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g1ff891948a8_1_171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ff891948a8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ff891948a8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1ff891948a8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1ff891948a8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1ff891948a8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1ff891948a8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ff891948a8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1ff891948a8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1ff891948a8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1ff891948a8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0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40" name="Google Shape;40;p11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-13335" y="-7620"/>
            <a:ext cx="9170669" cy="5158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406" y="4638202"/>
            <a:ext cx="1074647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omewhy-logo-interrogacao-v01_Prancheta 1" id="42" name="Google Shape;4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8097" y="4714399"/>
            <a:ext cx="514831" cy="43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 Layout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44" name="Google Shape;44;p12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-13335" y="-7620"/>
            <a:ext cx="9170669" cy="515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/>
          <p:nvPr/>
        </p:nvSpPr>
        <p:spPr>
          <a:xfrm>
            <a:off x="-13350" y="0"/>
            <a:ext cx="9170700" cy="5218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YT-capa-canal-fundo-v02" id="47" name="Google Shape;47;p13"/>
          <p:cNvPicPr preferRelativeResize="0"/>
          <p:nvPr/>
        </p:nvPicPr>
        <p:blipFill rotWithShape="1">
          <a:blip r:embed="rId2">
            <a:alphaModFix amt="18000"/>
          </a:blip>
          <a:srcRect b="0" l="0" r="0" t="0"/>
          <a:stretch/>
        </p:blipFill>
        <p:spPr>
          <a:xfrm>
            <a:off x="-13547" y="29730"/>
            <a:ext cx="9171091" cy="515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49" name="Google Shape;49;p14"/>
          <p:cNvPicPr preferRelativeResize="0"/>
          <p:nvPr/>
        </p:nvPicPr>
        <p:blipFill rotWithShape="1">
          <a:blip r:embed="rId2">
            <a:alphaModFix/>
          </a:blip>
          <a:srcRect b="17301" l="0" r="37671" t="19020"/>
          <a:stretch/>
        </p:blipFill>
        <p:spPr>
          <a:xfrm>
            <a:off x="-7620" y="-59055"/>
            <a:ext cx="9151625" cy="525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w-slides-bg-v2-Artboard 2" id="51" name="Google Shape;5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241" y="-12859"/>
            <a:ext cx="9194482" cy="51692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omewhy-logo-interrogacao-v01_Prancheta 1" id="52" name="Google Shape;5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097" y="4714399"/>
            <a:ext cx="514831" cy="438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8406" y="4638202"/>
            <a:ext cx="1074647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55" name="Google Shape;55;p16"/>
          <p:cNvPicPr preferRelativeResize="0"/>
          <p:nvPr/>
        </p:nvPicPr>
        <p:blipFill rotWithShape="1">
          <a:blip r:embed="rId2">
            <a:alphaModFix/>
          </a:blip>
          <a:srcRect b="0" l="49418" r="0" t="42987"/>
          <a:stretch/>
        </p:blipFill>
        <p:spPr>
          <a:xfrm>
            <a:off x="-20003" y="-7620"/>
            <a:ext cx="9183531" cy="515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w-slides-bg-Artboard 1" id="57" name="Google Shape;5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144" y="-4286"/>
            <a:ext cx="9158290" cy="5151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ítulo e conteúdo">
  <p:cSld name="2_Título e conteúdo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">
  <p:cSld name="CUSTOM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7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3">
  <p:cSld name="CUSTOM_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5" name="Google Shape;2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3 1">
  <p:cSld name="CUSTOM_2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 b="0" l="0" r="22696" t="0"/>
          <a:stretch/>
        </p:blipFill>
        <p:spPr>
          <a:xfrm>
            <a:off x="2075350" y="0"/>
            <a:ext cx="706865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4">
  <p:cSld name="CUSTOM_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2" name="Google Shape;3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5">
  <p:cSld name="CUSTOM_4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5" name="Google Shape;3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6">
  <p:cSld name="CUSTOM_5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8" name="Google Shape;3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59.png"/><Relationship Id="rId4" Type="http://schemas.openxmlformats.org/officeDocument/2006/relationships/hyperlink" Target="http://www.linkedin.com/in/teocalvo" TargetMode="External"/><Relationship Id="rId5" Type="http://schemas.openxmlformats.org/officeDocument/2006/relationships/image" Target="../media/image154.png"/><Relationship Id="rId6" Type="http://schemas.openxmlformats.org/officeDocument/2006/relationships/image" Target="../media/image157.png"/><Relationship Id="rId7" Type="http://schemas.openxmlformats.org/officeDocument/2006/relationships/image" Target="../media/image153.png"/><Relationship Id="rId8" Type="http://schemas.openxmlformats.org/officeDocument/2006/relationships/image" Target="../media/image15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61.png"/><Relationship Id="rId9" Type="http://schemas.openxmlformats.org/officeDocument/2006/relationships/image" Target="../media/image45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Relationship Id="rId7" Type="http://schemas.openxmlformats.org/officeDocument/2006/relationships/image" Target="../media/image38.png"/><Relationship Id="rId8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Relationship Id="rId9" Type="http://schemas.openxmlformats.org/officeDocument/2006/relationships/image" Target="../media/image36.png"/><Relationship Id="rId5" Type="http://schemas.openxmlformats.org/officeDocument/2006/relationships/image" Target="../media/image53.png"/><Relationship Id="rId6" Type="http://schemas.openxmlformats.org/officeDocument/2006/relationships/image" Target="../media/image46.png"/><Relationship Id="rId7" Type="http://schemas.openxmlformats.org/officeDocument/2006/relationships/image" Target="../media/image48.png"/><Relationship Id="rId8" Type="http://schemas.openxmlformats.org/officeDocument/2006/relationships/image" Target="../media/image5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5.png"/><Relationship Id="rId4" Type="http://schemas.openxmlformats.org/officeDocument/2006/relationships/image" Target="../media/image64.png"/><Relationship Id="rId9" Type="http://schemas.openxmlformats.org/officeDocument/2006/relationships/image" Target="../media/image60.png"/><Relationship Id="rId5" Type="http://schemas.openxmlformats.org/officeDocument/2006/relationships/image" Target="../media/image68.png"/><Relationship Id="rId6" Type="http://schemas.openxmlformats.org/officeDocument/2006/relationships/image" Target="../media/image52.png"/><Relationship Id="rId7" Type="http://schemas.openxmlformats.org/officeDocument/2006/relationships/image" Target="../media/image56.png"/><Relationship Id="rId8" Type="http://schemas.openxmlformats.org/officeDocument/2006/relationships/image" Target="../media/image6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0.png"/><Relationship Id="rId13" Type="http://schemas.openxmlformats.org/officeDocument/2006/relationships/image" Target="../media/image2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0.png"/><Relationship Id="rId7" Type="http://schemas.openxmlformats.org/officeDocument/2006/relationships/image" Target="../media/image28.png"/><Relationship Id="rId8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pt.wikipedia.org/wiki/Aprendizado_de_m%C3%A1quina" TargetMode="External"/><Relationship Id="rId4" Type="http://schemas.openxmlformats.org/officeDocument/2006/relationships/hyperlink" Target="https://www.britannica.com/technology/machine-learning" TargetMode="External"/><Relationship Id="rId5" Type="http://schemas.openxmlformats.org/officeDocument/2006/relationships/hyperlink" Target="https://books.google.com.br/books?id=Dn-Gdoh66sgC&amp;pg=PA89&amp;redir_esc=y#v=onepage&amp;q&amp;f=false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hyperlink" Target="https://github.com/TeoMeWhy/ml-4-poneis" TargetMode="External"/><Relationship Id="rId5" Type="http://schemas.openxmlformats.org/officeDocument/2006/relationships/hyperlink" Target="https://drive.google.com/drive/folders/1N3U_U_8QqbkN4FMMLYg-_iRSEDDYWMGI?usp=drive_link" TargetMode="External"/><Relationship Id="rId6" Type="http://schemas.openxmlformats.org/officeDocument/2006/relationships/hyperlink" Target="https://streamelements.com/teomewhy/store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5.png"/><Relationship Id="rId4" Type="http://schemas.openxmlformats.org/officeDocument/2006/relationships/image" Target="../media/image6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2.gif"/><Relationship Id="rId4" Type="http://schemas.openxmlformats.org/officeDocument/2006/relationships/image" Target="../media/image7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7.gif"/><Relationship Id="rId4" Type="http://schemas.openxmlformats.org/officeDocument/2006/relationships/image" Target="../media/image8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2.gif"/><Relationship Id="rId4" Type="http://schemas.openxmlformats.org/officeDocument/2006/relationships/image" Target="../media/image97.gif"/><Relationship Id="rId5" Type="http://schemas.openxmlformats.org/officeDocument/2006/relationships/image" Target="../media/image86.png"/><Relationship Id="rId6" Type="http://schemas.openxmlformats.org/officeDocument/2006/relationships/image" Target="../media/image7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9.png"/><Relationship Id="rId4" Type="http://schemas.openxmlformats.org/officeDocument/2006/relationships/image" Target="../media/image92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3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1.png"/><Relationship Id="rId4" Type="http://schemas.openxmlformats.org/officeDocument/2006/relationships/image" Target="../media/image83.png"/><Relationship Id="rId5" Type="http://schemas.openxmlformats.org/officeDocument/2006/relationships/image" Target="../media/image80.png"/><Relationship Id="rId6" Type="http://schemas.openxmlformats.org/officeDocument/2006/relationships/image" Target="../media/image94.png"/><Relationship Id="rId7" Type="http://schemas.openxmlformats.org/officeDocument/2006/relationships/image" Target="../media/image8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0.png"/><Relationship Id="rId6" Type="http://schemas.openxmlformats.org/officeDocument/2006/relationships/image" Target="../media/image94.png"/><Relationship Id="rId7" Type="http://schemas.openxmlformats.org/officeDocument/2006/relationships/image" Target="../media/image8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58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3.png"/><Relationship Id="rId4" Type="http://schemas.openxmlformats.org/officeDocument/2006/relationships/image" Target="../media/image90.png"/><Relationship Id="rId5" Type="http://schemas.openxmlformats.org/officeDocument/2006/relationships/image" Target="../media/image98.png"/><Relationship Id="rId6" Type="http://schemas.openxmlformats.org/officeDocument/2006/relationships/image" Target="../media/image83.png"/><Relationship Id="rId7" Type="http://schemas.openxmlformats.org/officeDocument/2006/relationships/image" Target="../media/image8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8.png"/><Relationship Id="rId4" Type="http://schemas.openxmlformats.org/officeDocument/2006/relationships/image" Target="../media/image101.png"/><Relationship Id="rId5" Type="http://schemas.openxmlformats.org/officeDocument/2006/relationships/image" Target="../media/image10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33.gif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7.gif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hyperlink" Target="https://apoia.se/teomewhy" TargetMode="External"/><Relationship Id="rId5" Type="http://schemas.openxmlformats.org/officeDocument/2006/relationships/hyperlink" Target="https://livepix.gg/teomewhy" TargetMode="External"/><Relationship Id="rId6" Type="http://schemas.openxmlformats.org/officeDocument/2006/relationships/hyperlink" Target="https://twitch.tv/teomewhy" TargetMode="External"/><Relationship Id="rId7" Type="http://schemas.openxmlformats.org/officeDocument/2006/relationships/hyperlink" Target="https://www.youtube.com/@teomewhy" TargetMode="External"/><Relationship Id="rId8" Type="http://schemas.openxmlformats.org/officeDocument/2006/relationships/hyperlink" Target="https://github.com/sponsors/TeoMeWhy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5.gif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9.gif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0.png"/><Relationship Id="rId4" Type="http://schemas.openxmlformats.org/officeDocument/2006/relationships/image" Target="../media/image12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8.gif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6.png"/><Relationship Id="rId4" Type="http://schemas.openxmlformats.org/officeDocument/2006/relationships/image" Target="../media/image12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6.png"/><Relationship Id="rId4" Type="http://schemas.openxmlformats.org/officeDocument/2006/relationships/image" Target="../media/image13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3.png"/><Relationship Id="rId4" Type="http://schemas.openxmlformats.org/officeDocument/2006/relationships/image" Target="../media/image12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2.png"/><Relationship Id="rId4" Type="http://schemas.openxmlformats.org/officeDocument/2006/relationships/image" Target="../media/image1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_rels/slide9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3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1.png"/><Relationship Id="rId4" Type="http://schemas.openxmlformats.org/officeDocument/2006/relationships/image" Target="../media/image136.png"/><Relationship Id="rId9" Type="http://schemas.openxmlformats.org/officeDocument/2006/relationships/image" Target="../media/image134.png"/><Relationship Id="rId5" Type="http://schemas.openxmlformats.org/officeDocument/2006/relationships/image" Target="../media/image156.png"/><Relationship Id="rId6" Type="http://schemas.openxmlformats.org/officeDocument/2006/relationships/image" Target="../media/image135.png"/><Relationship Id="rId7" Type="http://schemas.openxmlformats.org/officeDocument/2006/relationships/image" Target="../media/image141.png"/><Relationship Id="rId8" Type="http://schemas.openxmlformats.org/officeDocument/2006/relationships/image" Target="../media/image127.png"/></Relationships>
</file>

<file path=ppt/slides/_rels/slide9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7.png"/><Relationship Id="rId4" Type="http://schemas.openxmlformats.org/officeDocument/2006/relationships/image" Target="../media/image140.png"/><Relationship Id="rId9" Type="http://schemas.openxmlformats.org/officeDocument/2006/relationships/image" Target="../media/image139.png"/><Relationship Id="rId5" Type="http://schemas.openxmlformats.org/officeDocument/2006/relationships/image" Target="../media/image138.png"/><Relationship Id="rId6" Type="http://schemas.openxmlformats.org/officeDocument/2006/relationships/image" Target="../media/image145.png"/><Relationship Id="rId7" Type="http://schemas.openxmlformats.org/officeDocument/2006/relationships/image" Target="../media/image147.png"/><Relationship Id="rId8" Type="http://schemas.openxmlformats.org/officeDocument/2006/relationships/image" Target="../media/image14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46.png"/><Relationship Id="rId4" Type="http://schemas.openxmlformats.org/officeDocument/2006/relationships/image" Target="../media/image15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2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4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5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/>
          <p:nvPr>
            <p:ph idx="4294967295" type="ctrTitle"/>
          </p:nvPr>
        </p:nvSpPr>
        <p:spPr>
          <a:xfrm>
            <a:off x="1034344" y="610481"/>
            <a:ext cx="71967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2600">
                <a:latin typeface="Montserrat Medium"/>
                <a:ea typeface="Montserrat Medium"/>
                <a:cs typeface="Montserrat Medium"/>
                <a:sym typeface="Montserrat Medium"/>
              </a:rPr>
              <a:t>Machine Learning para Pôneis</a:t>
            </a:r>
            <a:endParaRPr b="0" i="0" sz="26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1500">
                <a:latin typeface="Montserrat Medium"/>
                <a:ea typeface="Montserrat Medium"/>
                <a:cs typeface="Montserrat Medium"/>
                <a:sym typeface="Montserrat Medium"/>
              </a:rPr>
              <a:t>Principais técnicas e métodos para Aprendizado de Máquina</a:t>
            </a:r>
            <a:endParaRPr b="0" i="0" sz="15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64;p19"/>
          <p:cNvSpPr txBox="1"/>
          <p:nvPr/>
        </p:nvSpPr>
        <p:spPr>
          <a:xfrm>
            <a:off x="1249204" y="4288631"/>
            <a:ext cx="2773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  <a:r>
              <a:rPr b="0" i="0" lang="pt-BR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/0</a:t>
            </a:r>
            <a:r>
              <a:rPr lang="pt-B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0" i="0" lang="pt-BR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/202</a:t>
            </a:r>
            <a:r>
              <a:rPr lang="pt-B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teomewhy-logo-v01" id="65" name="Google Shape;6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7394" y="2015504"/>
            <a:ext cx="2561888" cy="163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1156" y="2033701"/>
            <a:ext cx="3912018" cy="1594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/>
        </p:nvSpPr>
        <p:spPr>
          <a:xfrm>
            <a:off x="284700" y="259725"/>
            <a:ext cx="8348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Um pouco sobre a área de dados</a:t>
            </a:r>
            <a:endParaRPr sz="36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298500" y="1802400"/>
            <a:ext cx="832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Quando se fala em dados, qual a primeira coisa que vem na sua cabeça?</a:t>
            </a:r>
            <a:endParaRPr sz="17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298500" y="2935150"/>
            <a:ext cx="753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Por que dados são importantes? Por que coletar dados?</a:t>
            </a:r>
            <a:endParaRPr sz="17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298500" y="4067900"/>
            <a:ext cx="753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Que tipo de uso de dados você conhece?</a:t>
            </a:r>
            <a:endParaRPr sz="17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18"/>
          <p:cNvSpPr txBox="1"/>
          <p:nvPr/>
        </p:nvSpPr>
        <p:spPr>
          <a:xfrm>
            <a:off x="521503" y="416725"/>
            <a:ext cx="509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Área sob a Curva ROC (AUC)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3" name="Google Shape;1383;p118"/>
          <p:cNvSpPr txBox="1"/>
          <p:nvPr/>
        </p:nvSpPr>
        <p:spPr>
          <a:xfrm>
            <a:off x="1504050" y="2371650"/>
            <a:ext cx="6135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Roboto"/>
                <a:ea typeface="Roboto"/>
                <a:cs typeface="Roboto"/>
                <a:sym typeface="Roboto"/>
              </a:rPr>
              <a:t>Sensibilidade x Especificidade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19"/>
          <p:cNvSpPr txBox="1"/>
          <p:nvPr/>
        </p:nvSpPr>
        <p:spPr>
          <a:xfrm>
            <a:off x="184175" y="157850"/>
            <a:ext cx="411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3F3F3"/>
                </a:solidFill>
              </a:rPr>
              <a:t>Projeto</a:t>
            </a:r>
            <a:endParaRPr sz="3000">
              <a:solidFill>
                <a:srgbClr val="F3F3F3"/>
              </a:solidFill>
            </a:endParaRPr>
          </a:p>
        </p:txBody>
      </p:sp>
      <p:sp>
        <p:nvSpPr>
          <p:cNvPr id="1390" name="Google Shape;1390;p119"/>
          <p:cNvSpPr txBox="1"/>
          <p:nvPr/>
        </p:nvSpPr>
        <p:spPr>
          <a:xfrm>
            <a:off x="311700" y="1985150"/>
            <a:ext cx="4110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3F3F3"/>
                </a:solidFill>
              </a:rPr>
              <a:t>Como prever Churn de usuários do nosso canal?</a:t>
            </a:r>
            <a:endParaRPr sz="30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20"/>
          <p:cNvSpPr txBox="1"/>
          <p:nvPr/>
        </p:nvSpPr>
        <p:spPr>
          <a:xfrm>
            <a:off x="13056" y="1"/>
            <a:ext cx="10956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pt-BR" sz="8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Big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6" name="Google Shape;1396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050" y="0"/>
            <a:ext cx="9247774" cy="43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20"/>
          <p:cNvSpPr/>
          <p:nvPr/>
        </p:nvSpPr>
        <p:spPr>
          <a:xfrm>
            <a:off x="264328" y="1610550"/>
            <a:ext cx="26148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pt-BR" sz="35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stories need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Google Shape;1398;p120"/>
          <p:cNvSpPr txBox="1"/>
          <p:nvPr/>
        </p:nvSpPr>
        <p:spPr>
          <a:xfrm>
            <a:off x="264328" y="599813"/>
            <a:ext cx="22005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0"/>
              <a:buFont typeface="Arial"/>
              <a:buNone/>
            </a:pPr>
            <a:r>
              <a:rPr b="0" i="0" lang="pt-BR" sz="725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“Big </a:t>
            </a:r>
            <a:endParaRPr b="0" i="0" sz="7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120"/>
          <p:cNvSpPr/>
          <p:nvPr/>
        </p:nvSpPr>
        <p:spPr>
          <a:xfrm>
            <a:off x="461778" y="2044343"/>
            <a:ext cx="30246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00"/>
              <a:buFont typeface="Arial"/>
              <a:buNone/>
            </a:pPr>
            <a:r>
              <a:rPr b="1" i="0" lang="pt-BR" sz="6050" u="none" cap="none" strike="noStrike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human</a:t>
            </a:r>
            <a:endParaRPr b="1" i="0" sz="6050" u="none" cap="none" strike="noStrike">
              <a:solidFill>
                <a:srgbClr val="3C7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0" name="Google Shape;1400;p120"/>
          <p:cNvSpPr/>
          <p:nvPr/>
        </p:nvSpPr>
        <p:spPr>
          <a:xfrm>
            <a:off x="81810" y="2897468"/>
            <a:ext cx="22005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pt-BR" sz="35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stakes”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120"/>
          <p:cNvSpPr/>
          <p:nvPr/>
        </p:nvSpPr>
        <p:spPr>
          <a:xfrm>
            <a:off x="1068025" y="3486074"/>
            <a:ext cx="1886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Aaron Swartz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2" name="Google Shape;1402;p120"/>
          <p:cNvGrpSpPr/>
          <p:nvPr/>
        </p:nvGrpSpPr>
        <p:grpSpPr>
          <a:xfrm>
            <a:off x="4841114" y="4627250"/>
            <a:ext cx="1711786" cy="321088"/>
            <a:chOff x="3436149" y="5025589"/>
            <a:chExt cx="1887305" cy="354011"/>
          </a:xfrm>
        </p:grpSpPr>
        <p:sp>
          <p:nvSpPr>
            <p:cNvPr id="1403" name="Google Shape;1403;p120"/>
            <p:cNvSpPr txBox="1"/>
            <p:nvPr/>
          </p:nvSpPr>
          <p:spPr>
            <a:xfrm>
              <a:off x="3790154" y="5025589"/>
              <a:ext cx="1533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91425" spcFirstLastPara="1" rIns="91425" wrap="square" tIns="456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b="1" i="0" lang="pt-BR" sz="1600" u="none" cap="none" strike="noStrike">
                  <a:solidFill>
                    <a:srgbClr val="F3F3F3"/>
                  </a:solidFill>
                  <a:uFill>
                    <a:noFill/>
                  </a:uFill>
                  <a:latin typeface="Montserrat"/>
                  <a:ea typeface="Montserrat"/>
                  <a:cs typeface="Montserrat"/>
                  <a:sym typeface="Montserrat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/teocalvo</a:t>
              </a:r>
              <a:endParaRPr b="1" i="0" sz="1600" u="none" cap="none" strike="noStrike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404" name="Google Shape;1404;p1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36149" y="5025599"/>
              <a:ext cx="354001" cy="354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5" name="Google Shape;1405;p120"/>
          <p:cNvGrpSpPr/>
          <p:nvPr/>
        </p:nvGrpSpPr>
        <p:grpSpPr>
          <a:xfrm>
            <a:off x="7307476" y="4627063"/>
            <a:ext cx="2562638" cy="331001"/>
            <a:chOff x="7131625" y="5020134"/>
            <a:chExt cx="2825400" cy="364941"/>
          </a:xfrm>
        </p:grpSpPr>
        <p:sp>
          <p:nvSpPr>
            <p:cNvPr id="1406" name="Google Shape;1406;p120"/>
            <p:cNvSpPr txBox="1"/>
            <p:nvPr/>
          </p:nvSpPr>
          <p:spPr>
            <a:xfrm>
              <a:off x="7485625" y="5049900"/>
              <a:ext cx="24714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575" lIns="110575" spcFirstLastPara="1" rIns="110575" wrap="square" tIns="1105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pt-BR" sz="1600" u="none" cap="none" strike="noStrike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/teomewhy</a:t>
              </a:r>
              <a:endParaRPr b="1" i="0" sz="1600" u="none" cap="none" strike="noStrike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407" name="Google Shape;1407;p1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31625" y="5020134"/>
              <a:ext cx="354000" cy="3649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8" name="Google Shape;1408;p120"/>
          <p:cNvGrpSpPr/>
          <p:nvPr/>
        </p:nvGrpSpPr>
        <p:grpSpPr>
          <a:xfrm>
            <a:off x="227966" y="4627253"/>
            <a:ext cx="1999084" cy="321101"/>
            <a:chOff x="151766" y="4779653"/>
            <a:chExt cx="1999084" cy="321101"/>
          </a:xfrm>
        </p:grpSpPr>
        <p:pic>
          <p:nvPicPr>
            <p:cNvPr id="1409" name="Google Shape;1409;p1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1766" y="4779653"/>
              <a:ext cx="394861" cy="321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0" name="Google Shape;1410;p120"/>
            <p:cNvSpPr txBox="1"/>
            <p:nvPr/>
          </p:nvSpPr>
          <p:spPr>
            <a:xfrm>
              <a:off x="509550" y="4779700"/>
              <a:ext cx="1641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91425" spcFirstLastPara="1" rIns="91425" wrap="square" tIns="456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b="1" lang="pt-BR" sz="16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@teomewhy</a:t>
              </a:r>
              <a:endParaRPr b="1" i="0" sz="1800" u="none" cap="none" strike="noStrike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411" name="Google Shape;1411;p120"/>
          <p:cNvGrpSpPr/>
          <p:nvPr/>
        </p:nvGrpSpPr>
        <p:grpSpPr>
          <a:xfrm>
            <a:off x="2395600" y="4590375"/>
            <a:ext cx="1895850" cy="394850"/>
            <a:chOff x="2319400" y="4742775"/>
            <a:chExt cx="1895850" cy="394850"/>
          </a:xfrm>
        </p:grpSpPr>
        <p:pic>
          <p:nvPicPr>
            <p:cNvPr id="1412" name="Google Shape;1412;p1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319400" y="4742775"/>
              <a:ext cx="394850" cy="39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3" name="Google Shape;1413;p120"/>
            <p:cNvSpPr txBox="1"/>
            <p:nvPr/>
          </p:nvSpPr>
          <p:spPr>
            <a:xfrm>
              <a:off x="2677150" y="4779700"/>
              <a:ext cx="15381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91425" spcFirstLastPara="1" rIns="91425" wrap="square" tIns="456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b="1" lang="pt-BR" sz="16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@teomewhy</a:t>
              </a:r>
              <a:endParaRPr b="1" i="0" sz="1600" u="none" cap="none" strike="noStrike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/>
        </p:nvSpPr>
        <p:spPr>
          <a:xfrm>
            <a:off x="226013" y="263087"/>
            <a:ext cx="5861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Coleta de dados</a:t>
            </a:r>
            <a:endParaRPr sz="43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582" y="2684394"/>
            <a:ext cx="723389" cy="72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15916" l="15733" r="15561" t="15772"/>
          <a:stretch/>
        </p:blipFill>
        <p:spPr>
          <a:xfrm>
            <a:off x="5785949" y="3355902"/>
            <a:ext cx="923514" cy="8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6740" y="3464622"/>
            <a:ext cx="723389" cy="723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6515" y="4172363"/>
            <a:ext cx="868375" cy="8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34999" y="2080816"/>
            <a:ext cx="1123604" cy="1123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22140" y="2648140"/>
            <a:ext cx="1061197" cy="795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8583" y="1261488"/>
            <a:ext cx="723386" cy="72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10">
            <a:alphaModFix/>
          </a:blip>
          <a:srcRect b="15117" l="8255" r="6281" t="11174"/>
          <a:stretch/>
        </p:blipFill>
        <p:spPr>
          <a:xfrm>
            <a:off x="7422140" y="1165537"/>
            <a:ext cx="1061198" cy="9152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9"/>
          <p:cNvCxnSpPr>
            <a:endCxn id="190" idx="2"/>
          </p:cNvCxnSpPr>
          <p:nvPr/>
        </p:nvCxnSpPr>
        <p:spPr>
          <a:xfrm rot="10800000">
            <a:off x="4496801" y="3204438"/>
            <a:ext cx="0" cy="8574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9"/>
          <p:cNvSpPr txBox="1"/>
          <p:nvPr/>
        </p:nvSpPr>
        <p:spPr>
          <a:xfrm>
            <a:off x="3934981" y="1131841"/>
            <a:ext cx="1123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endParaRPr sz="19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6" name="Google Shape;196;p29"/>
          <p:cNvCxnSpPr/>
          <p:nvPr/>
        </p:nvCxnSpPr>
        <p:spPr>
          <a:xfrm flipH="1" rot="10800000">
            <a:off x="3122634" y="3131414"/>
            <a:ext cx="862200" cy="4782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9"/>
          <p:cNvCxnSpPr>
            <a:endCxn id="190" idx="1"/>
          </p:cNvCxnSpPr>
          <p:nvPr/>
        </p:nvCxnSpPr>
        <p:spPr>
          <a:xfrm flipH="1" rot="10800000">
            <a:off x="1613899" y="2642627"/>
            <a:ext cx="2321100" cy="3999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9"/>
          <p:cNvCxnSpPr/>
          <p:nvPr/>
        </p:nvCxnSpPr>
        <p:spPr>
          <a:xfrm>
            <a:off x="1398104" y="1832488"/>
            <a:ext cx="2550600" cy="5367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9"/>
          <p:cNvCxnSpPr/>
          <p:nvPr/>
        </p:nvCxnSpPr>
        <p:spPr>
          <a:xfrm rot="10800000">
            <a:off x="4974798" y="3065326"/>
            <a:ext cx="1070700" cy="399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9"/>
          <p:cNvCxnSpPr>
            <a:endCxn id="190" idx="3"/>
          </p:cNvCxnSpPr>
          <p:nvPr/>
        </p:nvCxnSpPr>
        <p:spPr>
          <a:xfrm rot="10800000">
            <a:off x="5058604" y="2642627"/>
            <a:ext cx="2430900" cy="3030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9"/>
          <p:cNvCxnSpPr/>
          <p:nvPr/>
        </p:nvCxnSpPr>
        <p:spPr>
          <a:xfrm flipH="1">
            <a:off x="5017122" y="1957714"/>
            <a:ext cx="2530800" cy="3936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/>
        </p:nvSpPr>
        <p:spPr>
          <a:xfrm>
            <a:off x="141124" y="170900"/>
            <a:ext cx="73680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Coleta de dados (pesquisa e censo)</a:t>
            </a:r>
            <a:endParaRPr sz="4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58" y="1321086"/>
            <a:ext cx="3832059" cy="101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58" y="3766024"/>
            <a:ext cx="3012334" cy="78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 rotWithShape="1">
          <a:blip r:embed="rId5">
            <a:alphaModFix/>
          </a:blip>
          <a:srcRect b="8159" l="22372" r="16618" t="8576"/>
          <a:stretch/>
        </p:blipFill>
        <p:spPr>
          <a:xfrm>
            <a:off x="5671452" y="2737204"/>
            <a:ext cx="2027870" cy="184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358" y="2677600"/>
            <a:ext cx="3253535" cy="78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9704" y="920956"/>
            <a:ext cx="4170071" cy="1816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/>
        </p:nvSpPr>
        <p:spPr>
          <a:xfrm>
            <a:off x="134050" y="1036800"/>
            <a:ext cx="47415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Previsão de vendas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Tempo de garantia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Limite de crédito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Manutenção de equipamento industrial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Recomendação de produtos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Definição de metas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Processamento de Linguagem Natural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4875400" y="1036800"/>
            <a:ext cx="4219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Conhecer diferentes grupos de clientes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Validar produtos com usuários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Entender sazonalidade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Visão computacional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Performance de atletas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Eficácia de vacinas e medicamentos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1362300" y="4556475"/>
            <a:ext cx="6419400" cy="476100"/>
          </a:xfrm>
          <a:prstGeom prst="roundRect">
            <a:avLst>
              <a:gd fmla="val 50000" name="adj"/>
            </a:avLst>
          </a:prstGeom>
          <a:solidFill>
            <a:srgbClr val="E7E6E6"/>
          </a:solidFill>
          <a:ln cap="flat" cmpd="sng" w="2857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Montserrat"/>
                <a:ea typeface="Montserrat"/>
                <a:cs typeface="Montserrat"/>
                <a:sym typeface="Montserrat"/>
              </a:rPr>
              <a:t>Tomar melhores decisões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141124" y="170900"/>
            <a:ext cx="73680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latin typeface="Montserrat"/>
                <a:ea typeface="Montserrat"/>
                <a:cs typeface="Montserrat"/>
                <a:sym typeface="Montserrat"/>
              </a:rPr>
              <a:t>Possibilidades em dados</a:t>
            </a:r>
            <a:endParaRPr sz="3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2"/>
          <p:cNvPicPr preferRelativeResize="0"/>
          <p:nvPr/>
        </p:nvPicPr>
        <p:blipFill rotWithShape="1">
          <a:blip r:embed="rId3">
            <a:alphaModFix/>
          </a:blip>
          <a:srcRect b="0" l="0" r="9428" t="0"/>
          <a:stretch/>
        </p:blipFill>
        <p:spPr>
          <a:xfrm>
            <a:off x="714375" y="0"/>
            <a:ext cx="69877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33"/>
          <p:cNvGrpSpPr/>
          <p:nvPr/>
        </p:nvGrpSpPr>
        <p:grpSpPr>
          <a:xfrm>
            <a:off x="4583784" y="841226"/>
            <a:ext cx="4573254" cy="2125051"/>
            <a:chOff x="6054975" y="729600"/>
            <a:chExt cx="5565600" cy="2736000"/>
          </a:xfrm>
        </p:grpSpPr>
        <p:sp>
          <p:nvSpPr>
            <p:cNvPr id="230" name="Google Shape;230;p33"/>
            <p:cNvSpPr/>
            <p:nvPr/>
          </p:nvSpPr>
          <p:spPr>
            <a:xfrm>
              <a:off x="6054975" y="729600"/>
              <a:ext cx="5565600" cy="2736000"/>
            </a:xfrm>
            <a:prstGeom prst="roundRect">
              <a:avLst>
                <a:gd fmla="val 803" name="adj"/>
              </a:avLst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3"/>
            <p:cNvSpPr txBox="1"/>
            <p:nvPr/>
          </p:nvSpPr>
          <p:spPr>
            <a:xfrm>
              <a:off x="8044950" y="2719800"/>
              <a:ext cx="3446700" cy="67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>
                  <a:solidFill>
                    <a:srgbClr val="20124D"/>
                  </a:solidFill>
                </a:rPr>
                <a:t>Análise de Dados</a:t>
              </a:r>
              <a:endParaRPr sz="2200">
                <a:solidFill>
                  <a:srgbClr val="20124D"/>
                </a:solidFill>
              </a:endParaRPr>
            </a:p>
          </p:txBody>
        </p:sp>
      </p:grpSp>
      <p:sp>
        <p:nvSpPr>
          <p:cNvPr id="232" name="Google Shape;232;p33"/>
          <p:cNvSpPr/>
          <p:nvPr/>
        </p:nvSpPr>
        <p:spPr>
          <a:xfrm>
            <a:off x="4583530" y="2966035"/>
            <a:ext cx="4572900" cy="2184000"/>
          </a:xfrm>
          <a:prstGeom prst="roundRect">
            <a:avLst>
              <a:gd fmla="val 803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 txBox="1"/>
          <p:nvPr/>
        </p:nvSpPr>
        <p:spPr>
          <a:xfrm>
            <a:off x="6198622" y="4556225"/>
            <a:ext cx="277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7F6000"/>
                </a:solidFill>
              </a:rPr>
              <a:t>Ciência de Dados</a:t>
            </a:r>
            <a:endParaRPr sz="2200">
              <a:solidFill>
                <a:srgbClr val="7F6000"/>
              </a:solidFill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-46050" y="841175"/>
            <a:ext cx="4632000" cy="4308900"/>
          </a:xfrm>
          <a:prstGeom prst="roundRect">
            <a:avLst>
              <a:gd fmla="val 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3"/>
          <p:cNvSpPr txBox="1"/>
          <p:nvPr/>
        </p:nvSpPr>
        <p:spPr>
          <a:xfrm>
            <a:off x="660900" y="4556225"/>
            <a:ext cx="318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073763"/>
                </a:solidFill>
              </a:rPr>
              <a:t>Engenharia de dados</a:t>
            </a:r>
            <a:endParaRPr sz="2200">
              <a:solidFill>
                <a:srgbClr val="073763"/>
              </a:solidFill>
            </a:endParaRPr>
          </a:p>
        </p:txBody>
      </p:sp>
      <p:grpSp>
        <p:nvGrpSpPr>
          <p:cNvPr id="236" name="Google Shape;236;p33"/>
          <p:cNvGrpSpPr/>
          <p:nvPr/>
        </p:nvGrpSpPr>
        <p:grpSpPr>
          <a:xfrm>
            <a:off x="3862810" y="1143144"/>
            <a:ext cx="1325604" cy="2441419"/>
            <a:chOff x="5272963" y="1102061"/>
            <a:chExt cx="1646100" cy="3031689"/>
          </a:xfrm>
        </p:grpSpPr>
        <p:pic>
          <p:nvPicPr>
            <p:cNvPr id="237" name="Google Shape;237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72989" y="2487700"/>
              <a:ext cx="1646025" cy="1646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33"/>
            <p:cNvSpPr txBox="1"/>
            <p:nvPr/>
          </p:nvSpPr>
          <p:spPr>
            <a:xfrm>
              <a:off x="5272963" y="1102061"/>
              <a:ext cx="1646100" cy="15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300"/>
                <a:t>Banco de Dados</a:t>
              </a:r>
              <a:endParaRPr sz="2300"/>
            </a:p>
          </p:txBody>
        </p:sp>
      </p:grpSp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09350"/>
            <a:ext cx="981516" cy="9815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33"/>
          <p:cNvGrpSpPr/>
          <p:nvPr/>
        </p:nvGrpSpPr>
        <p:grpSpPr>
          <a:xfrm>
            <a:off x="777650" y="1597572"/>
            <a:ext cx="1159249" cy="993500"/>
            <a:chOff x="1672943" y="2121408"/>
            <a:chExt cx="1829045" cy="1572741"/>
          </a:xfrm>
        </p:grpSpPr>
        <p:pic>
          <p:nvPicPr>
            <p:cNvPr id="241" name="Google Shape;241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72943" y="2249575"/>
              <a:ext cx="1829045" cy="1444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33"/>
            <p:cNvSpPr txBox="1"/>
            <p:nvPr/>
          </p:nvSpPr>
          <p:spPr>
            <a:xfrm>
              <a:off x="2069955" y="2121408"/>
              <a:ext cx="1035000" cy="10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/>
                <a:t>@</a:t>
              </a:r>
              <a:endParaRPr sz="3200"/>
            </a:p>
          </p:txBody>
        </p:sp>
      </p:grpSp>
      <p:pic>
        <p:nvPicPr>
          <p:cNvPr id="243" name="Google Shape;24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335" y="2871030"/>
            <a:ext cx="981518" cy="9815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3"/>
          <p:cNvCxnSpPr/>
          <p:nvPr/>
        </p:nvCxnSpPr>
        <p:spPr>
          <a:xfrm>
            <a:off x="777675" y="1452130"/>
            <a:ext cx="3085200" cy="1285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33"/>
          <p:cNvCxnSpPr>
            <a:stCxn id="241" idx="3"/>
          </p:cNvCxnSpPr>
          <p:nvPr/>
        </p:nvCxnSpPr>
        <p:spPr>
          <a:xfrm>
            <a:off x="1936899" y="2134803"/>
            <a:ext cx="1903800" cy="77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33"/>
          <p:cNvCxnSpPr>
            <a:stCxn id="243" idx="3"/>
          </p:cNvCxnSpPr>
          <p:nvPr/>
        </p:nvCxnSpPr>
        <p:spPr>
          <a:xfrm flipH="1" rot="10800000">
            <a:off x="1194853" y="3061785"/>
            <a:ext cx="2632200" cy="30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33"/>
          <p:cNvCxnSpPr/>
          <p:nvPr/>
        </p:nvCxnSpPr>
        <p:spPr>
          <a:xfrm flipH="1" rot="10800000">
            <a:off x="2553815" y="3203321"/>
            <a:ext cx="1265700" cy="1070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8" name="Google Shape;24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9186" y="976281"/>
            <a:ext cx="1591285" cy="13349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33"/>
          <p:cNvCxnSpPr>
            <a:stCxn id="237" idx="3"/>
            <a:endCxn id="248" idx="1"/>
          </p:cNvCxnSpPr>
          <p:nvPr/>
        </p:nvCxnSpPr>
        <p:spPr>
          <a:xfrm flipH="1" rot="10800000">
            <a:off x="5188375" y="1643782"/>
            <a:ext cx="1680900" cy="12780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0" name="Google Shape;250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02054" y="3192519"/>
            <a:ext cx="1325546" cy="1328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33"/>
          <p:cNvCxnSpPr>
            <a:stCxn id="237" idx="3"/>
            <a:endCxn id="250" idx="1"/>
          </p:cNvCxnSpPr>
          <p:nvPr/>
        </p:nvCxnSpPr>
        <p:spPr>
          <a:xfrm>
            <a:off x="5188375" y="2921782"/>
            <a:ext cx="1813800" cy="934800"/>
          </a:xfrm>
          <a:prstGeom prst="bentConnector3">
            <a:avLst>
              <a:gd fmla="val 46150" name="adj1"/>
            </a:avLst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33"/>
          <p:cNvSpPr txBox="1"/>
          <p:nvPr/>
        </p:nvSpPr>
        <p:spPr>
          <a:xfrm>
            <a:off x="0" y="35275"/>
            <a:ext cx="69144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00000"/>
                </a:solidFill>
              </a:rPr>
              <a:t>Profissionais de Dados</a:t>
            </a:r>
            <a:endParaRPr sz="3300">
              <a:solidFill>
                <a:srgbClr val="000000"/>
              </a:solidFill>
            </a:endParaRPr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2866" y="4013076"/>
            <a:ext cx="1814021" cy="48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/>
        </p:nvSpPr>
        <p:spPr>
          <a:xfrm>
            <a:off x="238558" y="-3300"/>
            <a:ext cx="6322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00000"/>
                </a:solidFill>
              </a:rPr>
              <a:t>Cargos e salários</a:t>
            </a:r>
            <a:endParaRPr sz="3300">
              <a:solidFill>
                <a:srgbClr val="000000"/>
              </a:solidFill>
            </a:endParaRPr>
          </a:p>
        </p:txBody>
      </p:sp>
      <p:sp>
        <p:nvSpPr>
          <p:cNvPr id="259" name="Google Shape;259;p34"/>
          <p:cNvSpPr txBox="1"/>
          <p:nvPr/>
        </p:nvSpPr>
        <p:spPr>
          <a:xfrm>
            <a:off x="5691300" y="0"/>
            <a:ext cx="345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fonte: https://www.stateofdata.com.br/</a:t>
            </a:r>
            <a:endParaRPr sz="1500"/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00" y="648425"/>
            <a:ext cx="7278127" cy="443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/>
        </p:nvSpPr>
        <p:spPr>
          <a:xfrm>
            <a:off x="280325" y="404175"/>
            <a:ext cx="4291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que é</a:t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/>
        </p:nvSpPr>
        <p:spPr>
          <a:xfrm>
            <a:off x="878950" y="492330"/>
            <a:ext cx="3454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2800"/>
              <a:buFont typeface="Arial"/>
              <a:buNone/>
            </a:pPr>
            <a:r>
              <a:rPr b="1" i="0" lang="pt-BR" sz="3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Qual é a fruta?</a:t>
            </a:r>
            <a:endParaRPr b="1" i="0" sz="3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36"/>
          <p:cNvSpPr txBox="1"/>
          <p:nvPr/>
        </p:nvSpPr>
        <p:spPr>
          <a:xfrm>
            <a:off x="878891" y="1647375"/>
            <a:ext cx="2061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pt-BR" sz="20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Redonda/esfera</a:t>
            </a:r>
            <a:endParaRPr i="0" sz="20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878891" y="2384119"/>
            <a:ext cx="2061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pt-BR" sz="20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Suculenta</a:t>
            </a:r>
            <a:endParaRPr i="0" sz="20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36"/>
          <p:cNvSpPr txBox="1"/>
          <p:nvPr/>
        </p:nvSpPr>
        <p:spPr>
          <a:xfrm>
            <a:off x="878891" y="3120863"/>
            <a:ext cx="2061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pt-BR" sz="20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Vermelha</a:t>
            </a:r>
            <a:endParaRPr i="0" sz="20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6"/>
          <p:cNvSpPr txBox="1"/>
          <p:nvPr/>
        </p:nvSpPr>
        <p:spPr>
          <a:xfrm>
            <a:off x="878891" y="3857606"/>
            <a:ext cx="2061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pt-BR" sz="20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Doce</a:t>
            </a:r>
            <a:endParaRPr i="0" sz="20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5" name="Google Shape;27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1800" y="2717372"/>
            <a:ext cx="791944" cy="83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6678" y="2031996"/>
            <a:ext cx="1126913" cy="118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8459" y="1712363"/>
            <a:ext cx="1126913" cy="1184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33684" y="2996644"/>
            <a:ext cx="1469250" cy="15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22491" y="1805541"/>
            <a:ext cx="742039" cy="118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37763" y="3637013"/>
            <a:ext cx="1071563" cy="107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44162" y="3345713"/>
            <a:ext cx="791944" cy="77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" name="Google Shape;286;p37"/>
          <p:cNvGraphicFramePr/>
          <p:nvPr/>
        </p:nvGraphicFramePr>
        <p:xfrm>
          <a:off x="548640" y="1166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{60225063-A968-49A7-9CBE-D9B135735BED}</a:tableStyleId>
              </a:tblPr>
              <a:tblGrid>
                <a:gridCol w="1120625"/>
                <a:gridCol w="1069175"/>
                <a:gridCol w="1069175"/>
                <a:gridCol w="1069175"/>
                <a:gridCol w="1069175"/>
              </a:tblGrid>
              <a:tr h="41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Arredondada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Suculenta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Vermelha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Doce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Fruta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Morango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Limão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Pera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Banana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Cereja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Tomate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Maçã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87" name="Google Shape;287;p37"/>
          <p:cNvGrpSpPr/>
          <p:nvPr/>
        </p:nvGrpSpPr>
        <p:grpSpPr>
          <a:xfrm>
            <a:off x="525835" y="3486864"/>
            <a:ext cx="4346286" cy="1234943"/>
            <a:chOff x="710094" y="9509775"/>
            <a:chExt cx="12682481" cy="3293180"/>
          </a:xfrm>
        </p:grpSpPr>
        <p:sp>
          <p:nvSpPr>
            <p:cNvPr id="288" name="Google Shape;288;p37"/>
            <p:cNvSpPr/>
            <p:nvPr/>
          </p:nvSpPr>
          <p:spPr>
            <a:xfrm rot="-5400000">
              <a:off x="6734975" y="3632175"/>
              <a:ext cx="780000" cy="12535200"/>
            </a:xfrm>
            <a:prstGeom prst="leftBrace">
              <a:avLst>
                <a:gd fmla="val 401721" name="adj1"/>
                <a:gd fmla="val 49994" name="adj2"/>
              </a:avLst>
            </a:prstGeom>
            <a:noFill/>
            <a:ln cap="flat" cmpd="sng" w="2857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i="0" sz="5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9" name="Google Shape;289;p37"/>
            <p:cNvSpPr txBox="1"/>
            <p:nvPr/>
          </p:nvSpPr>
          <p:spPr>
            <a:xfrm>
              <a:off x="710094" y="10365755"/>
              <a:ext cx="12347400" cy="243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300" lIns="34300" spcFirstLastPara="1" rIns="34300" wrap="square" tIns="343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i="0" lang="pt-BR" sz="1300" u="none" cap="none" strike="noStrike">
                  <a:solidFill>
                    <a:srgbClr val="3F3F3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Atributos</a:t>
              </a:r>
              <a:endParaRPr i="0" sz="13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i="0" lang="pt-BR" sz="1300" u="none" cap="none" strike="noStrike">
                  <a:solidFill>
                    <a:srgbClr val="3F3F3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Covariáveis</a:t>
              </a:r>
              <a:endParaRPr i="0" sz="13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i="0" lang="pt-BR" sz="1300" u="none" cap="none" strike="noStrike">
                  <a:solidFill>
                    <a:srgbClr val="3F3F3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Variáveis explicativas/preditoras/independentes</a:t>
              </a:r>
              <a:endParaRPr i="0" sz="13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290" name="Google Shape;290;p37"/>
          <p:cNvGrpSpPr/>
          <p:nvPr/>
        </p:nvGrpSpPr>
        <p:grpSpPr>
          <a:xfrm>
            <a:off x="4800928" y="3486854"/>
            <a:ext cx="1241398" cy="1234921"/>
            <a:chOff x="13379358" y="9509775"/>
            <a:chExt cx="3642600" cy="3293124"/>
          </a:xfrm>
        </p:grpSpPr>
        <p:sp>
          <p:nvSpPr>
            <p:cNvPr id="291" name="Google Shape;291;p37"/>
            <p:cNvSpPr/>
            <p:nvPr/>
          </p:nvSpPr>
          <p:spPr>
            <a:xfrm rot="-5400000">
              <a:off x="14810675" y="8359575"/>
              <a:ext cx="780000" cy="3080400"/>
            </a:xfrm>
            <a:prstGeom prst="leftBrace">
              <a:avLst>
                <a:gd fmla="val 98719" name="adj1"/>
                <a:gd fmla="val 49994" name="adj2"/>
              </a:avLst>
            </a:prstGeom>
            <a:noFill/>
            <a:ln cap="flat" cmpd="sng" w="28575">
              <a:solidFill>
                <a:srgbClr val="DD14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i="0" sz="500" u="none" cap="none" strike="noStrik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2" name="Google Shape;292;p37"/>
            <p:cNvSpPr txBox="1"/>
            <p:nvPr/>
          </p:nvSpPr>
          <p:spPr>
            <a:xfrm>
              <a:off x="13379358" y="10365999"/>
              <a:ext cx="3642600" cy="24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300" lIns="34300" spcFirstLastPara="1" rIns="34300" wrap="square" tIns="343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pt-BR" sz="1400" u="none" cap="none" strike="noStrike">
                  <a:solidFill>
                    <a:srgbClr val="EA1484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Alvo</a:t>
              </a:r>
              <a:endParaRPr i="0" sz="1400" u="none" cap="none" strike="noStrike">
                <a:solidFill>
                  <a:srgbClr val="EA1484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pt-BR" sz="1400" u="none" cap="none" strike="noStrike">
                  <a:solidFill>
                    <a:srgbClr val="EA1484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Resposta</a:t>
              </a:r>
              <a:endParaRPr i="0" sz="1400" u="none" cap="none" strike="noStrike">
                <a:solidFill>
                  <a:srgbClr val="EA1484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pt-BR" sz="1400" u="none" cap="none" strike="noStrike">
                  <a:solidFill>
                    <a:srgbClr val="EA1484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Dependente</a:t>
              </a:r>
              <a:endParaRPr i="0" sz="1400" u="none" cap="none" strike="noStrike">
                <a:solidFill>
                  <a:srgbClr val="EA1484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293" name="Google Shape;293;p37"/>
          <p:cNvSpPr txBox="1"/>
          <p:nvPr/>
        </p:nvSpPr>
        <p:spPr>
          <a:xfrm>
            <a:off x="6081000" y="1168725"/>
            <a:ext cx="2555700" cy="18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Algoritmos de aprendizado de máquina “descobrem” regras com base em exemplos. </a:t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Só “conhecem” objetos, eventos, etc, que foram apresentados a ele, com uma probabilidade associada.</a:t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37"/>
          <p:cNvSpPr txBox="1"/>
          <p:nvPr/>
        </p:nvSpPr>
        <p:spPr>
          <a:xfrm>
            <a:off x="878950" y="492330"/>
            <a:ext cx="3454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2800"/>
              <a:buFont typeface="Arial"/>
              <a:buNone/>
            </a:pPr>
            <a:r>
              <a:rPr i="0" lang="pt-BR" sz="3200" u="none" cap="none" strike="noStrike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Qual é a fruta?</a:t>
            </a:r>
            <a:endParaRPr i="0" sz="3200" u="none" cap="none" strike="noStrike">
              <a:solidFill>
                <a:srgbClr val="3F3F3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p20"/>
          <p:cNvCxnSpPr/>
          <p:nvPr/>
        </p:nvCxnSpPr>
        <p:spPr>
          <a:xfrm>
            <a:off x="227650" y="1206825"/>
            <a:ext cx="0" cy="38010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2" name="Google Shape;72;p20"/>
          <p:cNvCxnSpPr/>
          <p:nvPr/>
        </p:nvCxnSpPr>
        <p:spPr>
          <a:xfrm>
            <a:off x="6967892" y="1206825"/>
            <a:ext cx="0" cy="38010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3" name="Google Shape;73;p20"/>
          <p:cNvSpPr txBox="1"/>
          <p:nvPr/>
        </p:nvSpPr>
        <p:spPr>
          <a:xfrm>
            <a:off x="367200" y="1083994"/>
            <a:ext cx="683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0"/>
          <p:cNvSpPr txBox="1"/>
          <p:nvPr/>
        </p:nvSpPr>
        <p:spPr>
          <a:xfrm>
            <a:off x="1330088" y="1083994"/>
            <a:ext cx="683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0"/>
          <p:cNvSpPr txBox="1"/>
          <p:nvPr/>
        </p:nvSpPr>
        <p:spPr>
          <a:xfrm>
            <a:off x="2292986" y="1083994"/>
            <a:ext cx="683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0"/>
          <p:cNvSpPr txBox="1"/>
          <p:nvPr/>
        </p:nvSpPr>
        <p:spPr>
          <a:xfrm>
            <a:off x="3255883" y="1083994"/>
            <a:ext cx="683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0"/>
          <p:cNvSpPr txBox="1"/>
          <p:nvPr/>
        </p:nvSpPr>
        <p:spPr>
          <a:xfrm>
            <a:off x="4218771" y="1083994"/>
            <a:ext cx="683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0"/>
          <p:cNvSpPr txBox="1"/>
          <p:nvPr/>
        </p:nvSpPr>
        <p:spPr>
          <a:xfrm>
            <a:off x="6170769" y="1083994"/>
            <a:ext cx="631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6838" y="1762875"/>
            <a:ext cx="850275" cy="348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20"/>
          <p:cNvCxnSpPr/>
          <p:nvPr/>
        </p:nvCxnSpPr>
        <p:spPr>
          <a:xfrm>
            <a:off x="5367131" y="2375160"/>
            <a:ext cx="1907700" cy="0"/>
          </a:xfrm>
          <a:prstGeom prst="straightConnector1">
            <a:avLst/>
          </a:prstGeom>
          <a:noFill/>
          <a:ln cap="flat" cmpd="sng" w="38100">
            <a:solidFill>
              <a:srgbClr val="00519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gc" id="81" name="Google Shape;8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3769" y="1796591"/>
            <a:ext cx="540544" cy="540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litch_Purple_RGB" id="82" name="Google Shape;8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7971" y="4318778"/>
            <a:ext cx="459582" cy="4819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0"/>
          <p:cNvCxnSpPr/>
          <p:nvPr/>
        </p:nvCxnSpPr>
        <p:spPr>
          <a:xfrm>
            <a:off x="3661950" y="4892513"/>
            <a:ext cx="5679600" cy="0"/>
          </a:xfrm>
          <a:prstGeom prst="straightConnector1">
            <a:avLst/>
          </a:prstGeom>
          <a:noFill/>
          <a:ln cap="flat" cmpd="sng" w="38100">
            <a:solidFill>
              <a:srgbClr val="6441A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" name="Google Shape;84;p20"/>
          <p:cNvSpPr txBox="1"/>
          <p:nvPr>
            <p:ph idx="4294967295" type="title"/>
          </p:nvPr>
        </p:nvSpPr>
        <p:spPr>
          <a:xfrm>
            <a:off x="600375" y="194786"/>
            <a:ext cx="4643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latin typeface="Montserrat"/>
                <a:ea typeface="Montserrat"/>
                <a:cs typeface="Montserrat"/>
                <a:sym typeface="Montserrat"/>
              </a:rPr>
              <a:t>Trajetória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5" name="Google Shape;85;p20"/>
          <p:cNvCxnSpPr/>
          <p:nvPr/>
        </p:nvCxnSpPr>
        <p:spPr>
          <a:xfrm>
            <a:off x="1190542" y="1206825"/>
            <a:ext cx="0" cy="38010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6" name="Google Shape;86;p20"/>
          <p:cNvCxnSpPr/>
          <p:nvPr/>
        </p:nvCxnSpPr>
        <p:spPr>
          <a:xfrm>
            <a:off x="2153433" y="1206825"/>
            <a:ext cx="0" cy="38010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7" name="Google Shape;87;p20"/>
          <p:cNvCxnSpPr/>
          <p:nvPr/>
        </p:nvCxnSpPr>
        <p:spPr>
          <a:xfrm>
            <a:off x="3116325" y="1206825"/>
            <a:ext cx="0" cy="38010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8" name="Google Shape;88;p20"/>
          <p:cNvCxnSpPr/>
          <p:nvPr/>
        </p:nvCxnSpPr>
        <p:spPr>
          <a:xfrm>
            <a:off x="4079217" y="1206825"/>
            <a:ext cx="0" cy="38010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9" name="Google Shape;89;p20"/>
          <p:cNvCxnSpPr/>
          <p:nvPr/>
        </p:nvCxnSpPr>
        <p:spPr>
          <a:xfrm>
            <a:off x="5042109" y="1206825"/>
            <a:ext cx="0" cy="38010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90" name="Google Shape;90;p20"/>
          <p:cNvCxnSpPr/>
          <p:nvPr/>
        </p:nvCxnSpPr>
        <p:spPr>
          <a:xfrm>
            <a:off x="6005000" y="1206825"/>
            <a:ext cx="0" cy="38010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20"/>
          <p:cNvSpPr txBox="1"/>
          <p:nvPr/>
        </p:nvSpPr>
        <p:spPr>
          <a:xfrm>
            <a:off x="5181659" y="1083994"/>
            <a:ext cx="683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0016" y="1627079"/>
            <a:ext cx="737365" cy="48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0"/>
          <p:cNvPicPr preferRelativeResize="0"/>
          <p:nvPr/>
        </p:nvPicPr>
        <p:blipFill rotWithShape="1">
          <a:blip r:embed="rId7">
            <a:alphaModFix/>
          </a:blip>
          <a:srcRect b="0" l="0" r="57155" t="0"/>
          <a:stretch/>
        </p:blipFill>
        <p:spPr>
          <a:xfrm>
            <a:off x="417675" y="1534219"/>
            <a:ext cx="540544" cy="52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35028" y="1862506"/>
            <a:ext cx="906808" cy="8365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20"/>
          <p:cNvCxnSpPr/>
          <p:nvPr/>
        </p:nvCxnSpPr>
        <p:spPr>
          <a:xfrm>
            <a:off x="7930783" y="1207175"/>
            <a:ext cx="0" cy="38010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96" name="Google Shape;96;p20"/>
          <p:cNvSpPr txBox="1"/>
          <p:nvPr/>
        </p:nvSpPr>
        <p:spPr>
          <a:xfrm>
            <a:off x="7133666" y="1083994"/>
            <a:ext cx="631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20"/>
          <p:cNvCxnSpPr/>
          <p:nvPr/>
        </p:nvCxnSpPr>
        <p:spPr>
          <a:xfrm>
            <a:off x="2795381" y="1925768"/>
            <a:ext cx="1111200" cy="0"/>
          </a:xfrm>
          <a:prstGeom prst="straightConnector1">
            <a:avLst/>
          </a:prstGeom>
          <a:noFill/>
          <a:ln cap="flat" cmpd="sng" w="38100">
            <a:solidFill>
              <a:srgbClr val="F7822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8" name="Google Shape;98;p20"/>
          <p:cNvCxnSpPr/>
          <p:nvPr/>
        </p:nvCxnSpPr>
        <p:spPr>
          <a:xfrm>
            <a:off x="3927300" y="2150464"/>
            <a:ext cx="1293000" cy="0"/>
          </a:xfrm>
          <a:prstGeom prst="straightConnector1">
            <a:avLst/>
          </a:prstGeom>
          <a:noFill/>
          <a:ln cap="flat" cmpd="sng" w="38100">
            <a:solidFill>
              <a:srgbClr val="0CC5C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9" name="Google Shape;99;p20"/>
          <p:cNvCxnSpPr/>
          <p:nvPr/>
        </p:nvCxnSpPr>
        <p:spPr>
          <a:xfrm>
            <a:off x="1453991" y="1701071"/>
            <a:ext cx="1257600" cy="0"/>
          </a:xfrm>
          <a:prstGeom prst="straightConnector1">
            <a:avLst/>
          </a:prstGeom>
          <a:noFill/>
          <a:ln cap="flat" cmpd="sng" w="38100">
            <a:solidFill>
              <a:srgbClr val="007CC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0" name="Google Shape;100;p20"/>
          <p:cNvCxnSpPr/>
          <p:nvPr/>
        </p:nvCxnSpPr>
        <p:spPr>
          <a:xfrm>
            <a:off x="958215" y="1476375"/>
            <a:ext cx="492600" cy="0"/>
          </a:xfrm>
          <a:prstGeom prst="straightConnector1">
            <a:avLst/>
          </a:prstGeom>
          <a:noFill/>
          <a:ln cap="flat" cmpd="sng" w="38100">
            <a:solidFill>
              <a:srgbClr val="20C3F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1" name="Google Shape;101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74019" y="3344550"/>
            <a:ext cx="750641" cy="75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20"/>
          <p:cNvCxnSpPr/>
          <p:nvPr/>
        </p:nvCxnSpPr>
        <p:spPr>
          <a:xfrm>
            <a:off x="7086281" y="4098544"/>
            <a:ext cx="2254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3" name="Google Shape;103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8838" y="312919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85356" y="3762282"/>
            <a:ext cx="750602" cy="7506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0"/>
          <p:cNvCxnSpPr/>
          <p:nvPr/>
        </p:nvCxnSpPr>
        <p:spPr>
          <a:xfrm>
            <a:off x="4095225" y="4455731"/>
            <a:ext cx="5246400" cy="0"/>
          </a:xfrm>
          <a:prstGeom prst="straightConnector1">
            <a:avLst/>
          </a:prstGeom>
          <a:noFill/>
          <a:ln cap="flat" cmpd="sng" w="38100">
            <a:solidFill>
              <a:srgbClr val="F9037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6" name="Google Shape;106;p20"/>
          <p:cNvPicPr preferRelativeResize="0"/>
          <p:nvPr/>
        </p:nvPicPr>
        <p:blipFill rotWithShape="1">
          <a:blip r:embed="rId12">
            <a:alphaModFix/>
          </a:blip>
          <a:srcRect b="20137" l="0" r="0" t="20250"/>
          <a:stretch/>
        </p:blipFill>
        <p:spPr>
          <a:xfrm>
            <a:off x="6995934" y="2485556"/>
            <a:ext cx="906806" cy="540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20"/>
          <p:cNvCxnSpPr/>
          <p:nvPr/>
        </p:nvCxnSpPr>
        <p:spPr>
          <a:xfrm>
            <a:off x="7603444" y="2599856"/>
            <a:ext cx="342600" cy="0"/>
          </a:xfrm>
          <a:prstGeom prst="straightConnector1">
            <a:avLst/>
          </a:prstGeom>
          <a:noFill/>
          <a:ln cap="flat" cmpd="sng" w="38100">
            <a:solidFill>
              <a:srgbClr val="54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" name="Google Shape;108;p20"/>
          <p:cNvSpPr txBox="1"/>
          <p:nvPr/>
        </p:nvSpPr>
        <p:spPr>
          <a:xfrm>
            <a:off x="8096555" y="1083994"/>
            <a:ext cx="631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109;p20"/>
          <p:cNvCxnSpPr/>
          <p:nvPr/>
        </p:nvCxnSpPr>
        <p:spPr>
          <a:xfrm>
            <a:off x="8893675" y="1207175"/>
            <a:ext cx="0" cy="38010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10" name="Google Shape;110;p20"/>
          <p:cNvPicPr preferRelativeResize="0"/>
          <p:nvPr/>
        </p:nvPicPr>
        <p:blipFill rotWithShape="1">
          <a:blip r:embed="rId13">
            <a:alphaModFix/>
          </a:blip>
          <a:srcRect b="21603" l="9712" r="33620" t="21243"/>
          <a:stretch/>
        </p:blipFill>
        <p:spPr>
          <a:xfrm>
            <a:off x="7993625" y="4639450"/>
            <a:ext cx="342600" cy="3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/>
        </p:nvSpPr>
        <p:spPr>
          <a:xfrm>
            <a:off x="138125" y="1300650"/>
            <a:ext cx="60957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aprendizado automático (...) é um subcampo da Engenharia e da ciência da computação que evoluiu do estudo de </a:t>
            </a:r>
            <a:r>
              <a:rPr b="1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reconhecimento de padrões</a:t>
            </a:r>
            <a:r>
              <a:rPr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 da teoria do aprendizado computacional em </a:t>
            </a:r>
            <a:r>
              <a:rPr b="1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inteligência artificial </a:t>
            </a:r>
            <a:r>
              <a:rPr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[1]. Em 1959, Arthur Samuel definiu aprendizado de máquina como o "campo de estudo que dá aos computadores a habilidade de aprender sem serem explicitamente programados"[2]</a:t>
            </a:r>
            <a:endParaRPr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>
            <a:off x="138127" y="4697250"/>
            <a:ext cx="50823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pt-BR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fonte: </a:t>
            </a:r>
            <a:r>
              <a:rPr i="0" lang="pt-BR" sz="10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https://pt.wikipedia.org/wiki/Aprendizado_de_m%C3%A1quina</a:t>
            </a:r>
            <a:endParaRPr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38"/>
          <p:cNvSpPr/>
          <p:nvPr/>
        </p:nvSpPr>
        <p:spPr>
          <a:xfrm>
            <a:off x="138113" y="215265"/>
            <a:ext cx="7514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que é Machine Learning?</a:t>
            </a:r>
            <a:endParaRPr b="1" i="0" sz="2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38"/>
          <p:cNvSpPr txBox="1"/>
          <p:nvPr/>
        </p:nvSpPr>
        <p:spPr>
          <a:xfrm>
            <a:off x="138125" y="3830725"/>
            <a:ext cx="84030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[1] </a:t>
            </a:r>
            <a:r>
              <a:rPr lang="pt-BR" sz="11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https://www.britannica.com/technology/machine-learning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[2] </a:t>
            </a:r>
            <a:r>
              <a:rPr lang="pt-BR" sz="11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https://books.google.com.br/books?id=Dn-Gdoh66sgC&amp;pg=PA89&amp;redir_esc=y#v=onepage&amp;q&amp;f=false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/>
          <p:nvPr/>
        </p:nvSpPr>
        <p:spPr>
          <a:xfrm>
            <a:off x="3743616" y="2927141"/>
            <a:ext cx="4767900" cy="1483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9"/>
          <p:cNvSpPr/>
          <p:nvPr/>
        </p:nvSpPr>
        <p:spPr>
          <a:xfrm>
            <a:off x="489506" y="1537369"/>
            <a:ext cx="3061500" cy="1541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39"/>
          <p:cNvPicPr preferRelativeResize="0"/>
          <p:nvPr/>
        </p:nvPicPr>
        <p:blipFill rotWithShape="1">
          <a:blip r:embed="rId3">
            <a:alphaModFix/>
          </a:blip>
          <a:srcRect b="75311" l="18698" r="65020" t="0"/>
          <a:stretch/>
        </p:blipFill>
        <p:spPr>
          <a:xfrm>
            <a:off x="2519839" y="1635205"/>
            <a:ext cx="822960" cy="1347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9"/>
          <p:cNvPicPr preferRelativeResize="0"/>
          <p:nvPr/>
        </p:nvPicPr>
        <p:blipFill rotWithShape="1">
          <a:blip r:embed="rId3">
            <a:alphaModFix/>
          </a:blip>
          <a:srcRect b="75311" l="18698" r="65020" t="0"/>
          <a:stretch/>
        </p:blipFill>
        <p:spPr>
          <a:xfrm>
            <a:off x="737474" y="1682591"/>
            <a:ext cx="822960" cy="1347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 rotWithShape="1">
          <a:blip r:embed="rId3">
            <a:alphaModFix/>
          </a:blip>
          <a:srcRect b="34138" l="18698" r="65020" t="52286"/>
          <a:stretch/>
        </p:blipFill>
        <p:spPr>
          <a:xfrm>
            <a:off x="6696551" y="3274695"/>
            <a:ext cx="822960" cy="7410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39"/>
          <p:cNvGrpSpPr/>
          <p:nvPr/>
        </p:nvGrpSpPr>
        <p:grpSpPr>
          <a:xfrm>
            <a:off x="2972276" y="2607469"/>
            <a:ext cx="428625" cy="357188"/>
            <a:chOff x="12510" y="9212"/>
            <a:chExt cx="1800" cy="1500"/>
          </a:xfrm>
        </p:grpSpPr>
        <p:sp>
          <p:nvSpPr>
            <p:cNvPr id="313" name="Google Shape;313;p39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9"/>
            <p:cNvSpPr/>
            <p:nvPr/>
          </p:nvSpPr>
          <p:spPr>
            <a:xfrm rot="2700000">
              <a:off x="12986" y="9538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p39"/>
          <p:cNvGrpSpPr/>
          <p:nvPr/>
        </p:nvGrpSpPr>
        <p:grpSpPr>
          <a:xfrm>
            <a:off x="1217057" y="2607707"/>
            <a:ext cx="428625" cy="357188"/>
            <a:chOff x="12510" y="9212"/>
            <a:chExt cx="1800" cy="1500"/>
          </a:xfrm>
        </p:grpSpPr>
        <p:sp>
          <p:nvSpPr>
            <p:cNvPr id="316" name="Google Shape;316;p39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9"/>
            <p:cNvSpPr/>
            <p:nvPr/>
          </p:nvSpPr>
          <p:spPr>
            <a:xfrm rot="2700000">
              <a:off x="12986" y="9536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8" name="Google Shape;318;p39"/>
          <p:cNvPicPr preferRelativeResize="0"/>
          <p:nvPr/>
        </p:nvPicPr>
        <p:blipFill rotWithShape="1">
          <a:blip r:embed="rId3">
            <a:alphaModFix/>
          </a:blip>
          <a:srcRect b="47416" l="4526" r="83441" t="48644"/>
          <a:stretch/>
        </p:blipFill>
        <p:spPr>
          <a:xfrm>
            <a:off x="2697956" y="1709500"/>
            <a:ext cx="466725" cy="215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 rotWithShape="1">
          <a:blip r:embed="rId3">
            <a:alphaModFix/>
          </a:blip>
          <a:srcRect b="34072" l="18698" r="65020" t="48762"/>
          <a:stretch/>
        </p:blipFill>
        <p:spPr>
          <a:xfrm>
            <a:off x="7614285" y="3078719"/>
            <a:ext cx="822960" cy="9370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39"/>
          <p:cNvGrpSpPr/>
          <p:nvPr/>
        </p:nvGrpSpPr>
        <p:grpSpPr>
          <a:xfrm>
            <a:off x="5777865" y="3093006"/>
            <a:ext cx="822722" cy="1136332"/>
            <a:chOff x="19994" y="3814"/>
            <a:chExt cx="3455" cy="4772"/>
          </a:xfrm>
        </p:grpSpPr>
        <p:pic>
          <p:nvPicPr>
            <p:cNvPr id="321" name="Google Shape;321;p39"/>
            <p:cNvPicPr preferRelativeResize="0"/>
            <p:nvPr/>
          </p:nvPicPr>
          <p:blipFill rotWithShape="1">
            <a:blip r:embed="rId3">
              <a:alphaModFix/>
            </a:blip>
            <a:srcRect b="34324" l="2671" r="81047" t="48670"/>
            <a:stretch/>
          </p:blipFill>
          <p:spPr>
            <a:xfrm>
              <a:off x="19994" y="3814"/>
              <a:ext cx="3455" cy="38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2" name="Google Shape;322;p39"/>
            <p:cNvGrpSpPr/>
            <p:nvPr/>
          </p:nvGrpSpPr>
          <p:grpSpPr>
            <a:xfrm>
              <a:off x="20037" y="7086"/>
              <a:ext cx="1800" cy="1500"/>
              <a:chOff x="12510" y="9212"/>
              <a:chExt cx="1800" cy="1500"/>
            </a:xfrm>
          </p:grpSpPr>
          <p:sp>
            <p:nvSpPr>
              <p:cNvPr id="323" name="Google Shape;323;p39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9"/>
              <p:cNvSpPr/>
              <p:nvPr/>
            </p:nvSpPr>
            <p:spPr>
              <a:xfrm rot="2700000">
                <a:off x="12957" y="9538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CED82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5" name="Google Shape;325;p39"/>
          <p:cNvGrpSpPr/>
          <p:nvPr/>
        </p:nvGrpSpPr>
        <p:grpSpPr>
          <a:xfrm>
            <a:off x="3914537" y="3285887"/>
            <a:ext cx="822722" cy="933212"/>
            <a:chOff x="19994" y="4667"/>
            <a:chExt cx="3455" cy="3919"/>
          </a:xfrm>
        </p:grpSpPr>
        <p:pic>
          <p:nvPicPr>
            <p:cNvPr id="326" name="Google Shape;326;p39"/>
            <p:cNvPicPr preferRelativeResize="0"/>
            <p:nvPr/>
          </p:nvPicPr>
          <p:blipFill rotWithShape="1">
            <a:blip r:embed="rId3">
              <a:alphaModFix/>
            </a:blip>
            <a:srcRect b="34138" l="2671" r="81047" t="52391"/>
            <a:stretch/>
          </p:blipFill>
          <p:spPr>
            <a:xfrm>
              <a:off x="19994" y="4667"/>
              <a:ext cx="3455" cy="308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7" name="Google Shape;327;p39"/>
            <p:cNvGrpSpPr/>
            <p:nvPr/>
          </p:nvGrpSpPr>
          <p:grpSpPr>
            <a:xfrm>
              <a:off x="20037" y="7086"/>
              <a:ext cx="1800" cy="1500"/>
              <a:chOff x="12510" y="9212"/>
              <a:chExt cx="1800" cy="1500"/>
            </a:xfrm>
          </p:grpSpPr>
          <p:sp>
            <p:nvSpPr>
              <p:cNvPr id="328" name="Google Shape;328;p39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9"/>
              <p:cNvSpPr/>
              <p:nvPr/>
            </p:nvSpPr>
            <p:spPr>
              <a:xfrm rot="2700000">
                <a:off x="12986" y="9546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CED82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30" name="Google Shape;330;p39"/>
          <p:cNvPicPr preferRelativeResize="0"/>
          <p:nvPr/>
        </p:nvPicPr>
        <p:blipFill rotWithShape="1">
          <a:blip r:embed="rId3">
            <a:alphaModFix/>
          </a:blip>
          <a:srcRect b="78582" l="6553" r="83195" t="4811"/>
          <a:stretch/>
        </p:blipFill>
        <p:spPr>
          <a:xfrm>
            <a:off x="1817846" y="1924526"/>
            <a:ext cx="518160" cy="9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39"/>
          <p:cNvGrpSpPr/>
          <p:nvPr/>
        </p:nvGrpSpPr>
        <p:grpSpPr>
          <a:xfrm>
            <a:off x="2094786" y="2607231"/>
            <a:ext cx="428625" cy="357188"/>
            <a:chOff x="12510" y="9212"/>
            <a:chExt cx="1800" cy="1500"/>
          </a:xfrm>
        </p:grpSpPr>
        <p:sp>
          <p:nvSpPr>
            <p:cNvPr id="332" name="Google Shape;332;p39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9"/>
            <p:cNvSpPr/>
            <p:nvPr/>
          </p:nvSpPr>
          <p:spPr>
            <a:xfrm rot="2700000">
              <a:off x="12985" y="9538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4" name="Google Shape;334;p39"/>
          <p:cNvPicPr preferRelativeResize="0"/>
          <p:nvPr/>
        </p:nvPicPr>
        <p:blipFill rotWithShape="1">
          <a:blip r:embed="rId3">
            <a:alphaModFix/>
          </a:blip>
          <a:srcRect b="34093" l="2417" r="81301" t="52331"/>
          <a:stretch/>
        </p:blipFill>
        <p:spPr>
          <a:xfrm>
            <a:off x="4900851" y="3280172"/>
            <a:ext cx="822960" cy="7410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39"/>
          <p:cNvGrpSpPr/>
          <p:nvPr/>
        </p:nvGrpSpPr>
        <p:grpSpPr>
          <a:xfrm>
            <a:off x="6662261" y="3859530"/>
            <a:ext cx="428625" cy="357188"/>
            <a:chOff x="12510" y="9212"/>
            <a:chExt cx="1800" cy="1500"/>
          </a:xfrm>
        </p:grpSpPr>
        <p:sp>
          <p:nvSpPr>
            <p:cNvPr id="336" name="Google Shape;336;p39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EF9D4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9"/>
            <p:cNvSpPr/>
            <p:nvPr/>
          </p:nvSpPr>
          <p:spPr>
            <a:xfrm rot="2700000">
              <a:off x="12986" y="9538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CED82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" name="Google Shape;338;p39"/>
          <p:cNvGrpSpPr/>
          <p:nvPr/>
        </p:nvGrpSpPr>
        <p:grpSpPr>
          <a:xfrm>
            <a:off x="4900136" y="3863816"/>
            <a:ext cx="428625" cy="357188"/>
            <a:chOff x="12510" y="9212"/>
            <a:chExt cx="1800" cy="1500"/>
          </a:xfrm>
        </p:grpSpPr>
        <p:sp>
          <p:nvSpPr>
            <p:cNvPr id="339" name="Google Shape;339;p39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9"/>
            <p:cNvSpPr/>
            <p:nvPr/>
          </p:nvSpPr>
          <p:spPr>
            <a:xfrm rot="2700000">
              <a:off x="12986" y="9544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39"/>
          <p:cNvGrpSpPr/>
          <p:nvPr/>
        </p:nvGrpSpPr>
        <p:grpSpPr>
          <a:xfrm>
            <a:off x="7594045" y="3832622"/>
            <a:ext cx="428625" cy="357188"/>
            <a:chOff x="12510" y="9212"/>
            <a:chExt cx="1800" cy="1500"/>
          </a:xfrm>
        </p:grpSpPr>
        <p:sp>
          <p:nvSpPr>
            <p:cNvPr id="342" name="Google Shape;342;p39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EF9D4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9"/>
            <p:cNvSpPr/>
            <p:nvPr/>
          </p:nvSpPr>
          <p:spPr>
            <a:xfrm rot="2700000">
              <a:off x="12986" y="9544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CED82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39"/>
          <p:cNvSpPr/>
          <p:nvPr/>
        </p:nvSpPr>
        <p:spPr>
          <a:xfrm>
            <a:off x="489506" y="1196719"/>
            <a:ext cx="1571100" cy="3408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pt-BR" sz="17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Pale-Ale</a:t>
            </a:r>
            <a:endParaRPr b="1" i="0" sz="1700" u="none" cap="none" strike="noStrike">
              <a:solidFill>
                <a:srgbClr val="FFF2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39"/>
          <p:cNvSpPr/>
          <p:nvPr/>
        </p:nvSpPr>
        <p:spPr>
          <a:xfrm>
            <a:off x="4240772" y="2585835"/>
            <a:ext cx="1571100" cy="3408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pt-BR" sz="17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Pilsen</a:t>
            </a:r>
            <a:endParaRPr b="1" i="0" sz="1700" u="none" cap="none" strike="noStrike">
              <a:solidFill>
                <a:srgbClr val="FFF2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39"/>
          <p:cNvSpPr/>
          <p:nvPr/>
        </p:nvSpPr>
        <p:spPr>
          <a:xfrm>
            <a:off x="4529785" y="493406"/>
            <a:ext cx="3843000" cy="14277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39"/>
          <p:cNvPicPr preferRelativeResize="0"/>
          <p:nvPr/>
        </p:nvPicPr>
        <p:blipFill rotWithShape="1">
          <a:blip r:embed="rId3">
            <a:alphaModFix/>
          </a:blip>
          <a:srcRect b="33866" l="18310" r="65406" t="52194"/>
          <a:stretch/>
        </p:blipFill>
        <p:spPr>
          <a:xfrm>
            <a:off x="4768691" y="983456"/>
            <a:ext cx="822960" cy="76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9"/>
          <p:cNvPicPr preferRelativeResize="0"/>
          <p:nvPr/>
        </p:nvPicPr>
        <p:blipFill rotWithShape="1">
          <a:blip r:embed="rId3">
            <a:alphaModFix/>
          </a:blip>
          <a:srcRect b="34071" l="18697" r="65018" t="48793"/>
          <a:stretch/>
        </p:blipFill>
        <p:spPr>
          <a:xfrm>
            <a:off x="5625227" y="808911"/>
            <a:ext cx="822960" cy="93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9"/>
          <p:cNvPicPr preferRelativeResize="0"/>
          <p:nvPr/>
        </p:nvPicPr>
        <p:blipFill rotWithShape="1">
          <a:blip r:embed="rId3">
            <a:alphaModFix/>
          </a:blip>
          <a:srcRect b="78582" l="6553" r="83194" t="4811"/>
          <a:stretch/>
        </p:blipFill>
        <p:spPr>
          <a:xfrm>
            <a:off x="6730604" y="780097"/>
            <a:ext cx="518160" cy="906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9"/>
          <p:cNvPicPr preferRelativeResize="0"/>
          <p:nvPr/>
        </p:nvPicPr>
        <p:blipFill rotWithShape="1">
          <a:blip r:embed="rId3">
            <a:alphaModFix/>
          </a:blip>
          <a:srcRect b="78582" l="6553" r="83194" t="4811"/>
          <a:stretch/>
        </p:blipFill>
        <p:spPr>
          <a:xfrm>
            <a:off x="7623334" y="780097"/>
            <a:ext cx="518160" cy="9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39"/>
          <p:cNvGrpSpPr/>
          <p:nvPr/>
        </p:nvGrpSpPr>
        <p:grpSpPr>
          <a:xfrm>
            <a:off x="5571173" y="1374220"/>
            <a:ext cx="428625" cy="357188"/>
            <a:chOff x="12510" y="9212"/>
            <a:chExt cx="1800" cy="1500"/>
          </a:xfrm>
        </p:grpSpPr>
        <p:sp>
          <p:nvSpPr>
            <p:cNvPr id="352" name="Google Shape;352;p39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9"/>
            <p:cNvSpPr/>
            <p:nvPr/>
          </p:nvSpPr>
          <p:spPr>
            <a:xfrm rot="2700000">
              <a:off x="12986" y="9544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39"/>
          <p:cNvGrpSpPr/>
          <p:nvPr/>
        </p:nvGrpSpPr>
        <p:grpSpPr>
          <a:xfrm>
            <a:off x="6642974" y="1407795"/>
            <a:ext cx="428625" cy="357188"/>
            <a:chOff x="12510" y="9212"/>
            <a:chExt cx="1800" cy="1500"/>
          </a:xfrm>
        </p:grpSpPr>
        <p:sp>
          <p:nvSpPr>
            <p:cNvPr id="355" name="Google Shape;355;p39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EF9D4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9"/>
            <p:cNvSpPr/>
            <p:nvPr/>
          </p:nvSpPr>
          <p:spPr>
            <a:xfrm rot="2700000">
              <a:off x="12986" y="9534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DF3AB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39"/>
          <p:cNvGrpSpPr/>
          <p:nvPr/>
        </p:nvGrpSpPr>
        <p:grpSpPr>
          <a:xfrm>
            <a:off x="4673441" y="1434941"/>
            <a:ext cx="428625" cy="357187"/>
            <a:chOff x="12510" y="9212"/>
            <a:chExt cx="1800" cy="1500"/>
          </a:xfrm>
        </p:grpSpPr>
        <p:sp>
          <p:nvSpPr>
            <p:cNvPr id="358" name="Google Shape;358;p39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9"/>
            <p:cNvSpPr/>
            <p:nvPr/>
          </p:nvSpPr>
          <p:spPr>
            <a:xfrm rot="2700000">
              <a:off x="12986" y="9544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" name="Google Shape;360;p39"/>
          <p:cNvGrpSpPr/>
          <p:nvPr/>
        </p:nvGrpSpPr>
        <p:grpSpPr>
          <a:xfrm>
            <a:off x="7535704" y="1405414"/>
            <a:ext cx="428625" cy="357188"/>
            <a:chOff x="12510" y="9212"/>
            <a:chExt cx="1800" cy="1500"/>
          </a:xfrm>
        </p:grpSpPr>
        <p:sp>
          <p:nvSpPr>
            <p:cNvPr id="361" name="Google Shape;361;p39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EF9D4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9"/>
            <p:cNvSpPr/>
            <p:nvPr/>
          </p:nvSpPr>
          <p:spPr>
            <a:xfrm rot="2700000">
              <a:off x="12986" y="9548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DF3AB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3" name="Google Shape;363;p39"/>
          <p:cNvPicPr preferRelativeResize="0"/>
          <p:nvPr/>
        </p:nvPicPr>
        <p:blipFill rotWithShape="1">
          <a:blip r:embed="rId3">
            <a:alphaModFix/>
          </a:blip>
          <a:srcRect b="47415" l="4525" r="83441" t="48644"/>
          <a:stretch/>
        </p:blipFill>
        <p:spPr>
          <a:xfrm>
            <a:off x="7637384" y="591026"/>
            <a:ext cx="466725" cy="215028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9"/>
          <p:cNvSpPr/>
          <p:nvPr/>
        </p:nvSpPr>
        <p:spPr>
          <a:xfrm>
            <a:off x="6120122" y="1920919"/>
            <a:ext cx="1571100" cy="3408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pt-BR" sz="17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Weissbier</a:t>
            </a:r>
            <a:endParaRPr b="1" i="0" sz="1700" u="none" cap="none" strike="noStrike">
              <a:solidFill>
                <a:srgbClr val="FFF2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/>
          <p:nvPr/>
        </p:nvSpPr>
        <p:spPr>
          <a:xfrm>
            <a:off x="149813" y="78469"/>
            <a:ext cx="5918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5600"/>
              <a:buFont typeface="Arial"/>
              <a:buNone/>
            </a:pPr>
            <a:r>
              <a:rPr b="1" i="0" lang="pt-BR" sz="3200" u="none" cap="none" strike="noStrike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Quais atributos temos?</a:t>
            </a:r>
            <a:endParaRPr i="0" sz="3200" u="none" cap="none" strike="noStrike">
              <a:solidFill>
                <a:srgbClr val="BF9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40"/>
          <p:cNvSpPr/>
          <p:nvPr/>
        </p:nvSpPr>
        <p:spPr>
          <a:xfrm>
            <a:off x="-269081" y="724529"/>
            <a:ext cx="4566900" cy="4419000"/>
          </a:xfrm>
          <a:prstGeom prst="diagStripe">
            <a:avLst>
              <a:gd fmla="val 39862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0"/>
          <p:cNvSpPr txBox="1"/>
          <p:nvPr/>
        </p:nvSpPr>
        <p:spPr>
          <a:xfrm>
            <a:off x="-558403" y="3247836"/>
            <a:ext cx="2061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p40"/>
          <p:cNvSpPr txBox="1"/>
          <p:nvPr/>
        </p:nvSpPr>
        <p:spPr>
          <a:xfrm>
            <a:off x="1304305" y="843839"/>
            <a:ext cx="2667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pt-BR" sz="1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Temperatura</a:t>
            </a:r>
            <a:endParaRPr b="1" i="0" sz="1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40"/>
          <p:cNvSpPr txBox="1"/>
          <p:nvPr/>
        </p:nvSpPr>
        <p:spPr>
          <a:xfrm>
            <a:off x="479939" y="1645255"/>
            <a:ext cx="2667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Tipo de copo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49341" y="2446545"/>
            <a:ext cx="2061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Espuma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40"/>
          <p:cNvSpPr/>
          <p:nvPr/>
        </p:nvSpPr>
        <p:spPr>
          <a:xfrm>
            <a:off x="4033416" y="1044010"/>
            <a:ext cx="1990500" cy="972000"/>
          </a:xfrm>
          <a:prstGeom prst="wedgeRoundRectCallout">
            <a:avLst>
              <a:gd fmla="val -8204" name="adj1"/>
              <a:gd fmla="val 79017" name="adj2"/>
              <a:gd fmla="val 0" name="adj3"/>
            </a:avLst>
          </a:prstGeom>
          <a:solidFill>
            <a:srgbClr val="FFFFFF"/>
          </a:solidFill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i="0" lang="pt-BR" sz="2000" u="none" cap="none" strike="noStrike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O que me difere das demais?</a:t>
            </a:r>
            <a:endParaRPr i="0" sz="2000" u="none" cap="none" strike="noStrike">
              <a:solidFill>
                <a:srgbClr val="BF9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76" name="Google Shape;376;p40"/>
          <p:cNvGrpSpPr/>
          <p:nvPr/>
        </p:nvGrpSpPr>
        <p:grpSpPr>
          <a:xfrm>
            <a:off x="4631935" y="2373591"/>
            <a:ext cx="3843000" cy="1768163"/>
            <a:chOff x="12312900" y="8105650"/>
            <a:chExt cx="10248000" cy="4715100"/>
          </a:xfrm>
        </p:grpSpPr>
        <p:sp>
          <p:nvSpPr>
            <p:cNvPr id="377" name="Google Shape;377;p40"/>
            <p:cNvSpPr/>
            <p:nvPr/>
          </p:nvSpPr>
          <p:spPr>
            <a:xfrm>
              <a:off x="12312900" y="8105650"/>
              <a:ext cx="10248000" cy="3806700"/>
            </a:xfrm>
            <a:prstGeom prst="snip1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8" name="Google Shape;378;p40"/>
            <p:cNvPicPr preferRelativeResize="0"/>
            <p:nvPr/>
          </p:nvPicPr>
          <p:blipFill rotWithShape="1">
            <a:blip r:embed="rId3">
              <a:alphaModFix/>
            </a:blip>
            <a:srcRect b="33866" l="18310" r="65406" t="52194"/>
            <a:stretch/>
          </p:blipFill>
          <p:spPr>
            <a:xfrm>
              <a:off x="12949985" y="9412450"/>
              <a:ext cx="2194560" cy="2028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40"/>
            <p:cNvPicPr preferRelativeResize="0"/>
            <p:nvPr/>
          </p:nvPicPr>
          <p:blipFill rotWithShape="1">
            <a:blip r:embed="rId3">
              <a:alphaModFix/>
            </a:blip>
            <a:srcRect b="34071" l="18697" r="65018" t="48793"/>
            <a:stretch/>
          </p:blipFill>
          <p:spPr>
            <a:xfrm>
              <a:off x="15234080" y="8946995"/>
              <a:ext cx="2194560" cy="2494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40"/>
            <p:cNvPicPr preferRelativeResize="0"/>
            <p:nvPr/>
          </p:nvPicPr>
          <p:blipFill rotWithShape="1">
            <a:blip r:embed="rId3">
              <a:alphaModFix/>
            </a:blip>
            <a:srcRect b="78582" l="6553" r="83194" t="4811"/>
            <a:stretch/>
          </p:blipFill>
          <p:spPr>
            <a:xfrm>
              <a:off x="18181750" y="8870160"/>
              <a:ext cx="1381760" cy="2417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40"/>
            <p:cNvPicPr preferRelativeResize="0"/>
            <p:nvPr/>
          </p:nvPicPr>
          <p:blipFill rotWithShape="1">
            <a:blip r:embed="rId3">
              <a:alphaModFix/>
            </a:blip>
            <a:srcRect b="78582" l="6553" r="83194" t="4811"/>
            <a:stretch/>
          </p:blipFill>
          <p:spPr>
            <a:xfrm>
              <a:off x="20562365" y="8870160"/>
              <a:ext cx="1381760" cy="24174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2" name="Google Shape;382;p40"/>
            <p:cNvGrpSpPr/>
            <p:nvPr/>
          </p:nvGrpSpPr>
          <p:grpSpPr>
            <a:xfrm>
              <a:off x="15089935" y="10454485"/>
              <a:ext cx="1143000" cy="952500"/>
              <a:chOff x="12510" y="9212"/>
              <a:chExt cx="1800" cy="1500"/>
            </a:xfrm>
          </p:grpSpPr>
          <p:sp>
            <p:nvSpPr>
              <p:cNvPr id="383" name="Google Shape;383;p40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40"/>
              <p:cNvSpPr/>
              <p:nvPr/>
            </p:nvSpPr>
            <p:spPr>
              <a:xfrm rot="2700000">
                <a:off x="12986" y="954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5" name="Google Shape;385;p40"/>
            <p:cNvGrpSpPr/>
            <p:nvPr/>
          </p:nvGrpSpPr>
          <p:grpSpPr>
            <a:xfrm>
              <a:off x="17948070" y="10544020"/>
              <a:ext cx="1143000" cy="952500"/>
              <a:chOff x="12510" y="9212"/>
              <a:chExt cx="1800" cy="1500"/>
            </a:xfrm>
          </p:grpSpPr>
          <p:sp>
            <p:nvSpPr>
              <p:cNvPr id="386" name="Google Shape;386;p40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40"/>
              <p:cNvSpPr/>
              <p:nvPr/>
            </p:nvSpPr>
            <p:spPr>
              <a:xfrm rot="2700000">
                <a:off x="12986" y="953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DF3AB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" name="Google Shape;388;p40"/>
            <p:cNvGrpSpPr/>
            <p:nvPr/>
          </p:nvGrpSpPr>
          <p:grpSpPr>
            <a:xfrm>
              <a:off x="12695985" y="10616410"/>
              <a:ext cx="1143000" cy="952500"/>
              <a:chOff x="12510" y="9212"/>
              <a:chExt cx="1800" cy="1500"/>
            </a:xfrm>
          </p:grpSpPr>
          <p:sp>
            <p:nvSpPr>
              <p:cNvPr id="389" name="Google Shape;389;p40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40"/>
              <p:cNvSpPr/>
              <p:nvPr/>
            </p:nvSpPr>
            <p:spPr>
              <a:xfrm rot="2700000">
                <a:off x="12986" y="954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1" name="Google Shape;391;p40"/>
            <p:cNvGrpSpPr/>
            <p:nvPr/>
          </p:nvGrpSpPr>
          <p:grpSpPr>
            <a:xfrm>
              <a:off x="20328685" y="10537670"/>
              <a:ext cx="1143000" cy="952500"/>
              <a:chOff x="12510" y="9212"/>
              <a:chExt cx="1800" cy="1500"/>
            </a:xfrm>
          </p:grpSpPr>
          <p:sp>
            <p:nvSpPr>
              <p:cNvPr id="392" name="Google Shape;392;p40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40"/>
              <p:cNvSpPr/>
              <p:nvPr/>
            </p:nvSpPr>
            <p:spPr>
              <a:xfrm rot="2700000">
                <a:off x="12986" y="9548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DF3AB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94" name="Google Shape;394;p40"/>
            <p:cNvPicPr preferRelativeResize="0"/>
            <p:nvPr/>
          </p:nvPicPr>
          <p:blipFill rotWithShape="1">
            <a:blip r:embed="rId3">
              <a:alphaModFix/>
            </a:blip>
            <a:srcRect b="47415" l="4525" r="83441" t="48644"/>
            <a:stretch/>
          </p:blipFill>
          <p:spPr>
            <a:xfrm>
              <a:off x="20599830" y="8365970"/>
              <a:ext cx="1244600" cy="5734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40"/>
            <p:cNvSpPr/>
            <p:nvPr/>
          </p:nvSpPr>
          <p:spPr>
            <a:xfrm>
              <a:off x="16553800" y="11912350"/>
              <a:ext cx="4188900" cy="9084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pt-BR" sz="17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Weissbier</a:t>
              </a:r>
              <a:endParaRPr b="1" i="0" sz="17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/>
          <p:nvPr/>
        </p:nvSpPr>
        <p:spPr>
          <a:xfrm>
            <a:off x="3743616" y="2927141"/>
            <a:ext cx="4767900" cy="1483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1"/>
          <p:cNvSpPr/>
          <p:nvPr/>
        </p:nvSpPr>
        <p:spPr>
          <a:xfrm>
            <a:off x="489506" y="1537369"/>
            <a:ext cx="3061500" cy="1541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41"/>
          <p:cNvPicPr preferRelativeResize="0"/>
          <p:nvPr/>
        </p:nvPicPr>
        <p:blipFill rotWithShape="1">
          <a:blip r:embed="rId3">
            <a:alphaModFix/>
          </a:blip>
          <a:srcRect b="75311" l="18698" r="65020" t="0"/>
          <a:stretch/>
        </p:blipFill>
        <p:spPr>
          <a:xfrm>
            <a:off x="2519839" y="1635205"/>
            <a:ext cx="822960" cy="1347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1"/>
          <p:cNvPicPr preferRelativeResize="0"/>
          <p:nvPr/>
        </p:nvPicPr>
        <p:blipFill rotWithShape="1">
          <a:blip r:embed="rId3">
            <a:alphaModFix/>
          </a:blip>
          <a:srcRect b="75311" l="18698" r="65020" t="0"/>
          <a:stretch/>
        </p:blipFill>
        <p:spPr>
          <a:xfrm>
            <a:off x="737474" y="1682591"/>
            <a:ext cx="822960" cy="1347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 rotWithShape="1">
          <a:blip r:embed="rId3">
            <a:alphaModFix/>
          </a:blip>
          <a:srcRect b="34138" l="18698" r="65020" t="52286"/>
          <a:stretch/>
        </p:blipFill>
        <p:spPr>
          <a:xfrm>
            <a:off x="6696551" y="3274695"/>
            <a:ext cx="822960" cy="7410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41"/>
          <p:cNvGrpSpPr/>
          <p:nvPr/>
        </p:nvGrpSpPr>
        <p:grpSpPr>
          <a:xfrm>
            <a:off x="2972276" y="2607469"/>
            <a:ext cx="428625" cy="357188"/>
            <a:chOff x="12510" y="9212"/>
            <a:chExt cx="1800" cy="1500"/>
          </a:xfrm>
        </p:grpSpPr>
        <p:sp>
          <p:nvSpPr>
            <p:cNvPr id="406" name="Google Shape;406;p41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1"/>
            <p:cNvSpPr/>
            <p:nvPr/>
          </p:nvSpPr>
          <p:spPr>
            <a:xfrm rot="2700000">
              <a:off x="12986" y="9538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41"/>
          <p:cNvGrpSpPr/>
          <p:nvPr/>
        </p:nvGrpSpPr>
        <p:grpSpPr>
          <a:xfrm>
            <a:off x="1217057" y="2607707"/>
            <a:ext cx="428625" cy="357188"/>
            <a:chOff x="12510" y="9212"/>
            <a:chExt cx="1800" cy="1500"/>
          </a:xfrm>
        </p:grpSpPr>
        <p:sp>
          <p:nvSpPr>
            <p:cNvPr id="409" name="Google Shape;409;p41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1"/>
            <p:cNvSpPr/>
            <p:nvPr/>
          </p:nvSpPr>
          <p:spPr>
            <a:xfrm rot="2700000">
              <a:off x="12986" y="9536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1" name="Google Shape;411;p41"/>
          <p:cNvPicPr preferRelativeResize="0"/>
          <p:nvPr/>
        </p:nvPicPr>
        <p:blipFill rotWithShape="1">
          <a:blip r:embed="rId3">
            <a:alphaModFix/>
          </a:blip>
          <a:srcRect b="47416" l="4526" r="83441" t="48644"/>
          <a:stretch/>
        </p:blipFill>
        <p:spPr>
          <a:xfrm>
            <a:off x="2697956" y="1709500"/>
            <a:ext cx="466725" cy="215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1"/>
          <p:cNvPicPr preferRelativeResize="0"/>
          <p:nvPr/>
        </p:nvPicPr>
        <p:blipFill rotWithShape="1">
          <a:blip r:embed="rId3">
            <a:alphaModFix/>
          </a:blip>
          <a:srcRect b="34072" l="18698" r="65020" t="48762"/>
          <a:stretch/>
        </p:blipFill>
        <p:spPr>
          <a:xfrm>
            <a:off x="7614285" y="3078719"/>
            <a:ext cx="822960" cy="9370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41"/>
          <p:cNvGrpSpPr/>
          <p:nvPr/>
        </p:nvGrpSpPr>
        <p:grpSpPr>
          <a:xfrm>
            <a:off x="5777865" y="3093006"/>
            <a:ext cx="822722" cy="1136332"/>
            <a:chOff x="19994" y="3814"/>
            <a:chExt cx="3455" cy="4772"/>
          </a:xfrm>
        </p:grpSpPr>
        <p:pic>
          <p:nvPicPr>
            <p:cNvPr id="414" name="Google Shape;414;p41"/>
            <p:cNvPicPr preferRelativeResize="0"/>
            <p:nvPr/>
          </p:nvPicPr>
          <p:blipFill rotWithShape="1">
            <a:blip r:embed="rId3">
              <a:alphaModFix/>
            </a:blip>
            <a:srcRect b="34324" l="2671" r="81047" t="48670"/>
            <a:stretch/>
          </p:blipFill>
          <p:spPr>
            <a:xfrm>
              <a:off x="19994" y="3814"/>
              <a:ext cx="3455" cy="38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5" name="Google Shape;415;p41"/>
            <p:cNvGrpSpPr/>
            <p:nvPr/>
          </p:nvGrpSpPr>
          <p:grpSpPr>
            <a:xfrm>
              <a:off x="20037" y="7086"/>
              <a:ext cx="1800" cy="1500"/>
              <a:chOff x="12510" y="9212"/>
              <a:chExt cx="1800" cy="1500"/>
            </a:xfrm>
          </p:grpSpPr>
          <p:sp>
            <p:nvSpPr>
              <p:cNvPr id="416" name="Google Shape;416;p41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41"/>
              <p:cNvSpPr/>
              <p:nvPr/>
            </p:nvSpPr>
            <p:spPr>
              <a:xfrm rot="2700000">
                <a:off x="12957" y="9538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CED82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8" name="Google Shape;418;p41"/>
          <p:cNvGrpSpPr/>
          <p:nvPr/>
        </p:nvGrpSpPr>
        <p:grpSpPr>
          <a:xfrm>
            <a:off x="3914537" y="3285887"/>
            <a:ext cx="822722" cy="933212"/>
            <a:chOff x="19994" y="4667"/>
            <a:chExt cx="3455" cy="3919"/>
          </a:xfrm>
        </p:grpSpPr>
        <p:pic>
          <p:nvPicPr>
            <p:cNvPr id="419" name="Google Shape;419;p41"/>
            <p:cNvPicPr preferRelativeResize="0"/>
            <p:nvPr/>
          </p:nvPicPr>
          <p:blipFill rotWithShape="1">
            <a:blip r:embed="rId3">
              <a:alphaModFix/>
            </a:blip>
            <a:srcRect b="34138" l="2671" r="81047" t="52391"/>
            <a:stretch/>
          </p:blipFill>
          <p:spPr>
            <a:xfrm>
              <a:off x="19994" y="4667"/>
              <a:ext cx="3455" cy="308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0" name="Google Shape;420;p41"/>
            <p:cNvGrpSpPr/>
            <p:nvPr/>
          </p:nvGrpSpPr>
          <p:grpSpPr>
            <a:xfrm>
              <a:off x="20037" y="7086"/>
              <a:ext cx="1800" cy="1500"/>
              <a:chOff x="12510" y="9212"/>
              <a:chExt cx="1800" cy="1500"/>
            </a:xfrm>
          </p:grpSpPr>
          <p:sp>
            <p:nvSpPr>
              <p:cNvPr id="421" name="Google Shape;421;p41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41"/>
              <p:cNvSpPr/>
              <p:nvPr/>
            </p:nvSpPr>
            <p:spPr>
              <a:xfrm rot="2700000">
                <a:off x="12986" y="953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CED82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23" name="Google Shape;423;p41"/>
          <p:cNvPicPr preferRelativeResize="0"/>
          <p:nvPr/>
        </p:nvPicPr>
        <p:blipFill rotWithShape="1">
          <a:blip r:embed="rId3">
            <a:alphaModFix/>
          </a:blip>
          <a:srcRect b="78582" l="6553" r="83195" t="4811"/>
          <a:stretch/>
        </p:blipFill>
        <p:spPr>
          <a:xfrm>
            <a:off x="1817846" y="1924526"/>
            <a:ext cx="518160" cy="9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" name="Google Shape;424;p41"/>
          <p:cNvGrpSpPr/>
          <p:nvPr/>
        </p:nvGrpSpPr>
        <p:grpSpPr>
          <a:xfrm>
            <a:off x="2094786" y="2607231"/>
            <a:ext cx="428625" cy="357188"/>
            <a:chOff x="12510" y="9212"/>
            <a:chExt cx="1800" cy="1500"/>
          </a:xfrm>
        </p:grpSpPr>
        <p:sp>
          <p:nvSpPr>
            <p:cNvPr id="425" name="Google Shape;425;p41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1"/>
            <p:cNvSpPr/>
            <p:nvPr/>
          </p:nvSpPr>
          <p:spPr>
            <a:xfrm rot="2700000">
              <a:off x="12985" y="9538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7" name="Google Shape;427;p41"/>
          <p:cNvPicPr preferRelativeResize="0"/>
          <p:nvPr/>
        </p:nvPicPr>
        <p:blipFill rotWithShape="1">
          <a:blip r:embed="rId3">
            <a:alphaModFix/>
          </a:blip>
          <a:srcRect b="34093" l="2417" r="81301" t="52331"/>
          <a:stretch/>
        </p:blipFill>
        <p:spPr>
          <a:xfrm>
            <a:off x="4900851" y="3280172"/>
            <a:ext cx="822960" cy="7410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41"/>
          <p:cNvGrpSpPr/>
          <p:nvPr/>
        </p:nvGrpSpPr>
        <p:grpSpPr>
          <a:xfrm>
            <a:off x="6662261" y="3859530"/>
            <a:ext cx="428625" cy="357188"/>
            <a:chOff x="12510" y="9212"/>
            <a:chExt cx="1800" cy="1500"/>
          </a:xfrm>
        </p:grpSpPr>
        <p:sp>
          <p:nvSpPr>
            <p:cNvPr id="429" name="Google Shape;429;p41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EF9D4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1"/>
            <p:cNvSpPr/>
            <p:nvPr/>
          </p:nvSpPr>
          <p:spPr>
            <a:xfrm rot="2700000">
              <a:off x="12986" y="9538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CED82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1" name="Google Shape;431;p41"/>
          <p:cNvGrpSpPr/>
          <p:nvPr/>
        </p:nvGrpSpPr>
        <p:grpSpPr>
          <a:xfrm>
            <a:off x="4900136" y="3863816"/>
            <a:ext cx="428625" cy="357188"/>
            <a:chOff x="12510" y="9212"/>
            <a:chExt cx="1800" cy="1500"/>
          </a:xfrm>
        </p:grpSpPr>
        <p:sp>
          <p:nvSpPr>
            <p:cNvPr id="432" name="Google Shape;432;p41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1"/>
            <p:cNvSpPr/>
            <p:nvPr/>
          </p:nvSpPr>
          <p:spPr>
            <a:xfrm rot="2700000">
              <a:off x="12986" y="9544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" name="Google Shape;434;p41"/>
          <p:cNvGrpSpPr/>
          <p:nvPr/>
        </p:nvGrpSpPr>
        <p:grpSpPr>
          <a:xfrm>
            <a:off x="7594045" y="3832622"/>
            <a:ext cx="428625" cy="360105"/>
            <a:chOff x="12510" y="9212"/>
            <a:chExt cx="1800" cy="1512"/>
          </a:xfrm>
        </p:grpSpPr>
        <p:sp>
          <p:nvSpPr>
            <p:cNvPr id="435" name="Google Shape;435;p41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EF9D4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1"/>
            <p:cNvSpPr/>
            <p:nvPr/>
          </p:nvSpPr>
          <p:spPr>
            <a:xfrm rot="2700000">
              <a:off x="12920" y="9700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CED82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" name="Google Shape;437;p41"/>
          <p:cNvSpPr/>
          <p:nvPr/>
        </p:nvSpPr>
        <p:spPr>
          <a:xfrm>
            <a:off x="489506" y="1196719"/>
            <a:ext cx="1571100" cy="3408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pt-BR" sz="17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Pale-Ale</a:t>
            </a:r>
            <a:endParaRPr b="1" i="0" sz="1700" u="none" cap="none" strike="noStrike">
              <a:solidFill>
                <a:srgbClr val="FFF2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41"/>
          <p:cNvSpPr/>
          <p:nvPr/>
        </p:nvSpPr>
        <p:spPr>
          <a:xfrm>
            <a:off x="4240772" y="2585835"/>
            <a:ext cx="1571100" cy="3408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pt-BR" sz="17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Pilsen</a:t>
            </a:r>
            <a:endParaRPr b="1" i="0" sz="1700" u="none" cap="none" strike="noStrike">
              <a:solidFill>
                <a:srgbClr val="FFF2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41"/>
          <p:cNvSpPr/>
          <p:nvPr/>
        </p:nvSpPr>
        <p:spPr>
          <a:xfrm>
            <a:off x="4529785" y="493406"/>
            <a:ext cx="3843000" cy="14277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41"/>
          <p:cNvPicPr preferRelativeResize="0"/>
          <p:nvPr/>
        </p:nvPicPr>
        <p:blipFill rotWithShape="1">
          <a:blip r:embed="rId3">
            <a:alphaModFix/>
          </a:blip>
          <a:srcRect b="33866" l="18310" r="65406" t="52194"/>
          <a:stretch/>
        </p:blipFill>
        <p:spPr>
          <a:xfrm>
            <a:off x="4768691" y="983456"/>
            <a:ext cx="822960" cy="76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1"/>
          <p:cNvPicPr preferRelativeResize="0"/>
          <p:nvPr/>
        </p:nvPicPr>
        <p:blipFill rotWithShape="1">
          <a:blip r:embed="rId3">
            <a:alphaModFix/>
          </a:blip>
          <a:srcRect b="34071" l="18697" r="65018" t="48793"/>
          <a:stretch/>
        </p:blipFill>
        <p:spPr>
          <a:xfrm>
            <a:off x="5625227" y="808911"/>
            <a:ext cx="822960" cy="93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1"/>
          <p:cNvPicPr preferRelativeResize="0"/>
          <p:nvPr/>
        </p:nvPicPr>
        <p:blipFill rotWithShape="1">
          <a:blip r:embed="rId3">
            <a:alphaModFix/>
          </a:blip>
          <a:srcRect b="78582" l="6553" r="83194" t="4811"/>
          <a:stretch/>
        </p:blipFill>
        <p:spPr>
          <a:xfrm>
            <a:off x="6730604" y="780097"/>
            <a:ext cx="518160" cy="906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1"/>
          <p:cNvPicPr preferRelativeResize="0"/>
          <p:nvPr/>
        </p:nvPicPr>
        <p:blipFill rotWithShape="1">
          <a:blip r:embed="rId3">
            <a:alphaModFix/>
          </a:blip>
          <a:srcRect b="78582" l="6553" r="83194" t="4811"/>
          <a:stretch/>
        </p:blipFill>
        <p:spPr>
          <a:xfrm>
            <a:off x="7623334" y="780097"/>
            <a:ext cx="518160" cy="9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41"/>
          <p:cNvGrpSpPr/>
          <p:nvPr/>
        </p:nvGrpSpPr>
        <p:grpSpPr>
          <a:xfrm>
            <a:off x="5571173" y="1374220"/>
            <a:ext cx="428625" cy="357188"/>
            <a:chOff x="12510" y="9212"/>
            <a:chExt cx="1800" cy="1500"/>
          </a:xfrm>
        </p:grpSpPr>
        <p:sp>
          <p:nvSpPr>
            <p:cNvPr id="445" name="Google Shape;445;p41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1"/>
            <p:cNvSpPr/>
            <p:nvPr/>
          </p:nvSpPr>
          <p:spPr>
            <a:xfrm rot="2700000">
              <a:off x="12986" y="9544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7" name="Google Shape;447;p41"/>
          <p:cNvGrpSpPr/>
          <p:nvPr/>
        </p:nvGrpSpPr>
        <p:grpSpPr>
          <a:xfrm>
            <a:off x="6642974" y="1407795"/>
            <a:ext cx="428625" cy="357188"/>
            <a:chOff x="12510" y="9212"/>
            <a:chExt cx="1800" cy="1500"/>
          </a:xfrm>
        </p:grpSpPr>
        <p:sp>
          <p:nvSpPr>
            <p:cNvPr id="448" name="Google Shape;448;p41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EF9D4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1"/>
            <p:cNvSpPr/>
            <p:nvPr/>
          </p:nvSpPr>
          <p:spPr>
            <a:xfrm rot="2700000">
              <a:off x="12986" y="9534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DF3AB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0" name="Google Shape;450;p41"/>
          <p:cNvGrpSpPr/>
          <p:nvPr/>
        </p:nvGrpSpPr>
        <p:grpSpPr>
          <a:xfrm>
            <a:off x="4673441" y="1434941"/>
            <a:ext cx="428625" cy="357187"/>
            <a:chOff x="12510" y="9212"/>
            <a:chExt cx="1800" cy="1500"/>
          </a:xfrm>
        </p:grpSpPr>
        <p:sp>
          <p:nvSpPr>
            <p:cNvPr id="451" name="Google Shape;451;p41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1"/>
            <p:cNvSpPr/>
            <p:nvPr/>
          </p:nvSpPr>
          <p:spPr>
            <a:xfrm rot="2700000">
              <a:off x="12986" y="9544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3" name="Google Shape;453;p41"/>
          <p:cNvGrpSpPr/>
          <p:nvPr/>
        </p:nvGrpSpPr>
        <p:grpSpPr>
          <a:xfrm>
            <a:off x="7535704" y="1405414"/>
            <a:ext cx="428625" cy="357188"/>
            <a:chOff x="12510" y="9212"/>
            <a:chExt cx="1800" cy="1500"/>
          </a:xfrm>
        </p:grpSpPr>
        <p:sp>
          <p:nvSpPr>
            <p:cNvPr id="454" name="Google Shape;454;p41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EF9D4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 rot="2700000">
              <a:off x="12986" y="9548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DF3AB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6" name="Google Shape;456;p41"/>
          <p:cNvPicPr preferRelativeResize="0"/>
          <p:nvPr/>
        </p:nvPicPr>
        <p:blipFill rotWithShape="1">
          <a:blip r:embed="rId3">
            <a:alphaModFix/>
          </a:blip>
          <a:srcRect b="47415" l="4525" r="83441" t="48644"/>
          <a:stretch/>
        </p:blipFill>
        <p:spPr>
          <a:xfrm>
            <a:off x="7637384" y="591026"/>
            <a:ext cx="466725" cy="215028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/>
          <p:nvPr/>
        </p:nvSpPr>
        <p:spPr>
          <a:xfrm>
            <a:off x="6120122" y="1920919"/>
            <a:ext cx="1571100" cy="3408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pt-BR" sz="17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Weissbier</a:t>
            </a:r>
            <a:endParaRPr b="1" i="0" sz="1700" u="none" cap="none" strike="noStrike">
              <a:solidFill>
                <a:srgbClr val="FFF2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5211188" y="1751685"/>
            <a:ext cx="3366300" cy="133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2"/>
          <p:cNvSpPr txBox="1"/>
          <p:nvPr/>
        </p:nvSpPr>
        <p:spPr>
          <a:xfrm>
            <a:off x="149813" y="78469"/>
            <a:ext cx="5918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5600"/>
              <a:buFont typeface="Arial"/>
              <a:buNone/>
            </a:pPr>
            <a:r>
              <a:rPr b="1" i="0" lang="pt-BR" sz="3200" u="none" cap="none" strike="noStrike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Criando regras</a:t>
            </a:r>
            <a:endParaRPr i="0" sz="3200" u="none" cap="none" strike="noStrike">
              <a:solidFill>
                <a:srgbClr val="BF9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42"/>
          <p:cNvSpPr/>
          <p:nvPr/>
        </p:nvSpPr>
        <p:spPr>
          <a:xfrm>
            <a:off x="3339904" y="712966"/>
            <a:ext cx="1902600" cy="5457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Copo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p42"/>
          <p:cNvSpPr/>
          <p:nvPr/>
        </p:nvSpPr>
        <p:spPr>
          <a:xfrm>
            <a:off x="302775" y="1748719"/>
            <a:ext cx="4015200" cy="133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42"/>
          <p:cNvGrpSpPr/>
          <p:nvPr/>
        </p:nvGrpSpPr>
        <p:grpSpPr>
          <a:xfrm>
            <a:off x="2810196" y="1894468"/>
            <a:ext cx="1361945" cy="1101629"/>
            <a:chOff x="-6809975" y="132700"/>
            <a:chExt cx="5234225" cy="4345675"/>
          </a:xfrm>
        </p:grpSpPr>
        <p:sp>
          <p:nvSpPr>
            <p:cNvPr id="467" name="Google Shape;467;p42"/>
            <p:cNvSpPr/>
            <p:nvPr/>
          </p:nvSpPr>
          <p:spPr>
            <a:xfrm>
              <a:off x="-6784350" y="1050575"/>
              <a:ext cx="5208600" cy="3427800"/>
            </a:xfrm>
            <a:prstGeom prst="snip1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8" name="Google Shape;468;p42"/>
            <p:cNvPicPr preferRelativeResize="0"/>
            <p:nvPr/>
          </p:nvPicPr>
          <p:blipFill rotWithShape="1">
            <a:blip r:embed="rId3">
              <a:alphaModFix/>
            </a:blip>
            <a:srcRect b="33866" l="18310" r="65406" t="52194"/>
            <a:stretch/>
          </p:blipFill>
          <p:spPr>
            <a:xfrm>
              <a:off x="-6313590" y="2046300"/>
              <a:ext cx="2194560" cy="2028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42"/>
            <p:cNvPicPr preferRelativeResize="0"/>
            <p:nvPr/>
          </p:nvPicPr>
          <p:blipFill rotWithShape="1">
            <a:blip r:embed="rId3">
              <a:alphaModFix/>
            </a:blip>
            <a:srcRect b="34071" l="18697" r="65018" t="48793"/>
            <a:stretch/>
          </p:blipFill>
          <p:spPr>
            <a:xfrm>
              <a:off x="-4029495" y="1580845"/>
              <a:ext cx="2194560" cy="24942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0" name="Google Shape;470;p42"/>
            <p:cNvGrpSpPr/>
            <p:nvPr/>
          </p:nvGrpSpPr>
          <p:grpSpPr>
            <a:xfrm>
              <a:off x="-4173640" y="3088335"/>
              <a:ext cx="1143000" cy="952500"/>
              <a:chOff x="12510" y="9212"/>
              <a:chExt cx="1800" cy="1500"/>
            </a:xfrm>
          </p:grpSpPr>
          <p:sp>
            <p:nvSpPr>
              <p:cNvPr id="471" name="Google Shape;471;p42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42"/>
              <p:cNvSpPr/>
              <p:nvPr/>
            </p:nvSpPr>
            <p:spPr>
              <a:xfrm rot="2700000">
                <a:off x="12986" y="954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3" name="Google Shape;473;p42"/>
            <p:cNvGrpSpPr/>
            <p:nvPr/>
          </p:nvGrpSpPr>
          <p:grpSpPr>
            <a:xfrm>
              <a:off x="-6567590" y="3250260"/>
              <a:ext cx="1143000" cy="952500"/>
              <a:chOff x="12510" y="9212"/>
              <a:chExt cx="1800" cy="1500"/>
            </a:xfrm>
          </p:grpSpPr>
          <p:sp>
            <p:nvSpPr>
              <p:cNvPr id="474" name="Google Shape;474;p42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42"/>
              <p:cNvSpPr/>
              <p:nvPr/>
            </p:nvSpPr>
            <p:spPr>
              <a:xfrm rot="2700000">
                <a:off x="12986" y="954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6" name="Google Shape;476;p42"/>
            <p:cNvSpPr/>
            <p:nvPr/>
          </p:nvSpPr>
          <p:spPr>
            <a:xfrm>
              <a:off x="-6809975" y="132700"/>
              <a:ext cx="4188900" cy="9084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pt-BR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Weissbier</a:t>
              </a:r>
              <a:endParaRPr b="1" i="0" sz="12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77" name="Google Shape;477;p42"/>
          <p:cNvGrpSpPr/>
          <p:nvPr/>
        </p:nvGrpSpPr>
        <p:grpSpPr>
          <a:xfrm>
            <a:off x="7085125" y="1873123"/>
            <a:ext cx="1361598" cy="1101957"/>
            <a:chOff x="25058450" y="3683050"/>
            <a:chExt cx="4688700" cy="4335000"/>
          </a:xfrm>
        </p:grpSpPr>
        <p:sp>
          <p:nvSpPr>
            <p:cNvPr id="478" name="Google Shape;478;p42"/>
            <p:cNvSpPr/>
            <p:nvPr/>
          </p:nvSpPr>
          <p:spPr>
            <a:xfrm>
              <a:off x="25058450" y="4591450"/>
              <a:ext cx="4688700" cy="3426600"/>
            </a:xfrm>
            <a:prstGeom prst="snip1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9" name="Google Shape;479;p42"/>
            <p:cNvPicPr preferRelativeResize="0"/>
            <p:nvPr/>
          </p:nvPicPr>
          <p:blipFill rotWithShape="1">
            <a:blip r:embed="rId3">
              <a:alphaModFix/>
            </a:blip>
            <a:srcRect b="78582" l="6553" r="83194" t="4811"/>
            <a:stretch/>
          </p:blipFill>
          <p:spPr>
            <a:xfrm>
              <a:off x="25634900" y="5270935"/>
              <a:ext cx="1381760" cy="2417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42"/>
            <p:cNvPicPr preferRelativeResize="0"/>
            <p:nvPr/>
          </p:nvPicPr>
          <p:blipFill rotWithShape="1">
            <a:blip r:embed="rId3">
              <a:alphaModFix/>
            </a:blip>
            <a:srcRect b="78582" l="6553" r="83194" t="4811"/>
            <a:stretch/>
          </p:blipFill>
          <p:spPr>
            <a:xfrm>
              <a:off x="28015515" y="5270935"/>
              <a:ext cx="1381760" cy="24174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1" name="Google Shape;481;p42"/>
            <p:cNvGrpSpPr/>
            <p:nvPr/>
          </p:nvGrpSpPr>
          <p:grpSpPr>
            <a:xfrm>
              <a:off x="25401220" y="6944795"/>
              <a:ext cx="1143000" cy="952500"/>
              <a:chOff x="12510" y="9212"/>
              <a:chExt cx="1800" cy="1500"/>
            </a:xfrm>
          </p:grpSpPr>
          <p:sp>
            <p:nvSpPr>
              <p:cNvPr id="482" name="Google Shape;482;p42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42"/>
              <p:cNvSpPr/>
              <p:nvPr/>
            </p:nvSpPr>
            <p:spPr>
              <a:xfrm rot="2700000">
                <a:off x="12986" y="953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DF3AB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4" name="Google Shape;484;p42"/>
            <p:cNvGrpSpPr/>
            <p:nvPr/>
          </p:nvGrpSpPr>
          <p:grpSpPr>
            <a:xfrm>
              <a:off x="27781835" y="6938445"/>
              <a:ext cx="1143000" cy="952500"/>
              <a:chOff x="12510" y="9212"/>
              <a:chExt cx="1800" cy="1500"/>
            </a:xfrm>
          </p:grpSpPr>
          <p:sp>
            <p:nvSpPr>
              <p:cNvPr id="485" name="Google Shape;485;p42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42"/>
              <p:cNvSpPr/>
              <p:nvPr/>
            </p:nvSpPr>
            <p:spPr>
              <a:xfrm rot="2700000">
                <a:off x="12986" y="9548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DF3AB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87" name="Google Shape;487;p42"/>
            <p:cNvPicPr preferRelativeResize="0"/>
            <p:nvPr/>
          </p:nvPicPr>
          <p:blipFill rotWithShape="1">
            <a:blip r:embed="rId3">
              <a:alphaModFix/>
            </a:blip>
            <a:srcRect b="47415" l="4525" r="83441" t="48644"/>
            <a:stretch/>
          </p:blipFill>
          <p:spPr>
            <a:xfrm>
              <a:off x="28052980" y="4766745"/>
              <a:ext cx="1244600" cy="5734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" name="Google Shape;488;p42"/>
            <p:cNvSpPr/>
            <p:nvPr/>
          </p:nvSpPr>
          <p:spPr>
            <a:xfrm>
              <a:off x="25058450" y="3683050"/>
              <a:ext cx="4188900" cy="9084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pt-BR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Weissbier</a:t>
              </a:r>
              <a:endParaRPr b="1" i="0" sz="12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89" name="Google Shape;489;p42"/>
          <p:cNvGrpSpPr/>
          <p:nvPr/>
        </p:nvGrpSpPr>
        <p:grpSpPr>
          <a:xfrm>
            <a:off x="432151" y="1897801"/>
            <a:ext cx="2320052" cy="1101699"/>
            <a:chOff x="-8985041" y="2271775"/>
            <a:chExt cx="6827700" cy="3020007"/>
          </a:xfrm>
        </p:grpSpPr>
        <p:sp>
          <p:nvSpPr>
            <p:cNvPr id="490" name="Google Shape;490;p42"/>
            <p:cNvSpPr/>
            <p:nvPr/>
          </p:nvSpPr>
          <p:spPr>
            <a:xfrm>
              <a:off x="-8985041" y="2836582"/>
              <a:ext cx="6827700" cy="24552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1" name="Google Shape;491;p42"/>
            <p:cNvPicPr preferRelativeResize="0"/>
            <p:nvPr/>
          </p:nvPicPr>
          <p:blipFill rotWithShape="1">
            <a:blip r:embed="rId3">
              <a:alphaModFix/>
            </a:blip>
            <a:srcRect b="34134" l="18697" r="65018" t="52287"/>
            <a:stretch/>
          </p:blipFill>
          <p:spPr>
            <a:xfrm>
              <a:off x="-4954733" y="3411723"/>
              <a:ext cx="1426757" cy="1226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42"/>
            <p:cNvPicPr preferRelativeResize="0"/>
            <p:nvPr/>
          </p:nvPicPr>
          <p:blipFill rotWithShape="1">
            <a:blip r:embed="rId3">
              <a:alphaModFix/>
            </a:blip>
            <a:srcRect b="34072" l="18697" r="65018" t="48761"/>
            <a:stretch/>
          </p:blipFill>
          <p:spPr>
            <a:xfrm>
              <a:off x="-3615958" y="3087414"/>
              <a:ext cx="1426758" cy="155061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3" name="Google Shape;493;p42"/>
            <p:cNvGrpSpPr/>
            <p:nvPr/>
          </p:nvGrpSpPr>
          <p:grpSpPr>
            <a:xfrm>
              <a:off x="-6295160" y="3111057"/>
              <a:ext cx="1426344" cy="1880439"/>
              <a:chOff x="19383" y="3814"/>
              <a:chExt cx="3455" cy="4772"/>
            </a:xfrm>
          </p:grpSpPr>
          <p:pic>
            <p:nvPicPr>
              <p:cNvPr id="494" name="Google Shape;494;p42"/>
              <p:cNvPicPr preferRelativeResize="0"/>
              <p:nvPr/>
            </p:nvPicPr>
            <p:blipFill rotWithShape="1">
              <a:blip r:embed="rId3">
                <a:alphaModFix/>
              </a:blip>
              <a:srcRect b="34324" l="2668" r="81047" t="48670"/>
              <a:stretch/>
            </p:blipFill>
            <p:spPr>
              <a:xfrm>
                <a:off x="19383" y="3814"/>
                <a:ext cx="3455" cy="389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95" name="Google Shape;495;p42"/>
              <p:cNvGrpSpPr/>
              <p:nvPr/>
            </p:nvGrpSpPr>
            <p:grpSpPr>
              <a:xfrm>
                <a:off x="19426" y="7086"/>
                <a:ext cx="1800" cy="1500"/>
                <a:chOff x="11899" y="9212"/>
                <a:chExt cx="1800" cy="1500"/>
              </a:xfrm>
            </p:grpSpPr>
            <p:sp>
              <p:nvSpPr>
                <p:cNvPr id="496" name="Google Shape;496;p42"/>
                <p:cNvSpPr/>
                <p:nvPr/>
              </p:nvSpPr>
              <p:spPr>
                <a:xfrm>
                  <a:off x="11899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EF9D4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" name="Google Shape;497;p42"/>
                <p:cNvSpPr/>
                <p:nvPr/>
              </p:nvSpPr>
              <p:spPr>
                <a:xfrm rot="2700000">
                  <a:off x="12375" y="9538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CED82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98" name="Google Shape;498;p42"/>
            <p:cNvGrpSpPr/>
            <p:nvPr/>
          </p:nvGrpSpPr>
          <p:grpSpPr>
            <a:xfrm>
              <a:off x="-8936916" y="3430243"/>
              <a:ext cx="1426344" cy="1544309"/>
              <a:chOff x="20809" y="4667"/>
              <a:chExt cx="3455" cy="3919"/>
            </a:xfrm>
          </p:grpSpPr>
          <p:pic>
            <p:nvPicPr>
              <p:cNvPr id="499" name="Google Shape;499;p42"/>
              <p:cNvPicPr preferRelativeResize="0"/>
              <p:nvPr/>
            </p:nvPicPr>
            <p:blipFill rotWithShape="1">
              <a:blip r:embed="rId3">
                <a:alphaModFix/>
              </a:blip>
              <a:srcRect b="34137" l="2668" r="81047" t="52391"/>
              <a:stretch/>
            </p:blipFill>
            <p:spPr>
              <a:xfrm>
                <a:off x="20809" y="4667"/>
                <a:ext cx="3455" cy="308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00" name="Google Shape;500;p42"/>
              <p:cNvGrpSpPr/>
              <p:nvPr/>
            </p:nvGrpSpPr>
            <p:grpSpPr>
              <a:xfrm>
                <a:off x="21056" y="7086"/>
                <a:ext cx="1800" cy="1500"/>
                <a:chOff x="13529" y="9212"/>
                <a:chExt cx="1800" cy="1500"/>
              </a:xfrm>
            </p:grpSpPr>
            <p:sp>
              <p:nvSpPr>
                <p:cNvPr id="501" name="Google Shape;501;p42"/>
                <p:cNvSpPr/>
                <p:nvPr/>
              </p:nvSpPr>
              <p:spPr>
                <a:xfrm>
                  <a:off x="13529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EF9D4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" name="Google Shape;502;p42"/>
                <p:cNvSpPr/>
                <p:nvPr/>
              </p:nvSpPr>
              <p:spPr>
                <a:xfrm rot="2700000">
                  <a:off x="14004" y="9538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CED82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503" name="Google Shape;503;p42"/>
            <p:cNvPicPr preferRelativeResize="0"/>
            <p:nvPr/>
          </p:nvPicPr>
          <p:blipFill rotWithShape="1">
            <a:blip r:embed="rId3">
              <a:alphaModFix/>
            </a:blip>
            <a:srcRect b="34092" l="2416" r="81301" t="52331"/>
            <a:stretch/>
          </p:blipFill>
          <p:spPr>
            <a:xfrm>
              <a:off x="-7563339" y="3420786"/>
              <a:ext cx="1426757" cy="122630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4" name="Google Shape;504;p42"/>
            <p:cNvGrpSpPr/>
            <p:nvPr/>
          </p:nvGrpSpPr>
          <p:grpSpPr>
            <a:xfrm>
              <a:off x="-5014181" y="4379526"/>
              <a:ext cx="743102" cy="591085"/>
              <a:chOff x="11288" y="9212"/>
              <a:chExt cx="1800" cy="1500"/>
            </a:xfrm>
          </p:grpSpPr>
          <p:sp>
            <p:nvSpPr>
              <p:cNvPr id="505" name="Google Shape;505;p42"/>
              <p:cNvSpPr/>
              <p:nvPr/>
            </p:nvSpPr>
            <p:spPr>
              <a:xfrm>
                <a:off x="11288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42"/>
              <p:cNvSpPr/>
              <p:nvPr/>
            </p:nvSpPr>
            <p:spPr>
              <a:xfrm rot="2700000">
                <a:off x="11763" y="9538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CED82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7" name="Google Shape;507;p42"/>
            <p:cNvGrpSpPr/>
            <p:nvPr/>
          </p:nvGrpSpPr>
          <p:grpSpPr>
            <a:xfrm>
              <a:off x="-7564579" y="4386619"/>
              <a:ext cx="743102" cy="591085"/>
              <a:chOff x="12510" y="9212"/>
              <a:chExt cx="1800" cy="1500"/>
            </a:xfrm>
          </p:grpSpPr>
          <p:sp>
            <p:nvSpPr>
              <p:cNvPr id="508" name="Google Shape;508;p42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42"/>
              <p:cNvSpPr/>
              <p:nvPr/>
            </p:nvSpPr>
            <p:spPr>
              <a:xfrm rot="2700000">
                <a:off x="12986" y="954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0" name="Google Shape;510;p42"/>
            <p:cNvGrpSpPr/>
            <p:nvPr/>
          </p:nvGrpSpPr>
          <p:grpSpPr>
            <a:xfrm>
              <a:off x="-3651047" y="4334997"/>
              <a:ext cx="743102" cy="591085"/>
              <a:chOff x="10677" y="9212"/>
              <a:chExt cx="1800" cy="1500"/>
            </a:xfrm>
          </p:grpSpPr>
          <p:sp>
            <p:nvSpPr>
              <p:cNvPr id="511" name="Google Shape;511;p42"/>
              <p:cNvSpPr/>
              <p:nvPr/>
            </p:nvSpPr>
            <p:spPr>
              <a:xfrm>
                <a:off x="10677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42"/>
              <p:cNvSpPr/>
              <p:nvPr/>
            </p:nvSpPr>
            <p:spPr>
              <a:xfrm rot="2700000">
                <a:off x="11152" y="954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CED82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3" name="Google Shape;513;p42"/>
            <p:cNvSpPr/>
            <p:nvPr/>
          </p:nvSpPr>
          <p:spPr>
            <a:xfrm>
              <a:off x="-8707711" y="2271775"/>
              <a:ext cx="2723400" cy="5637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pt-BR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Pilsen</a:t>
              </a:r>
              <a:endParaRPr b="1" i="0" sz="12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14" name="Google Shape;514;p42"/>
          <p:cNvGrpSpPr/>
          <p:nvPr/>
        </p:nvGrpSpPr>
        <p:grpSpPr>
          <a:xfrm>
            <a:off x="5347867" y="1873120"/>
            <a:ext cx="1627251" cy="1101628"/>
            <a:chOff x="3126182" y="3562427"/>
            <a:chExt cx="6074100" cy="4648221"/>
          </a:xfrm>
        </p:grpSpPr>
        <p:sp>
          <p:nvSpPr>
            <p:cNvPr id="515" name="Google Shape;515;p42"/>
            <p:cNvSpPr/>
            <p:nvPr/>
          </p:nvSpPr>
          <p:spPr>
            <a:xfrm>
              <a:off x="3126182" y="4470848"/>
              <a:ext cx="6074100" cy="37398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lt1"/>
            </a:solidFill>
            <a:ln cap="flat" cmpd="sng" w="2857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6" name="Google Shape;516;p42"/>
            <p:cNvPicPr preferRelativeResize="0"/>
            <p:nvPr/>
          </p:nvPicPr>
          <p:blipFill rotWithShape="1">
            <a:blip r:embed="rId3">
              <a:alphaModFix/>
            </a:blip>
            <a:srcRect b="75312" l="18698" r="67901" t="1360"/>
            <a:stretch/>
          </p:blipFill>
          <p:spPr>
            <a:xfrm>
              <a:off x="6719578" y="4558665"/>
              <a:ext cx="1806075" cy="3395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42"/>
            <p:cNvPicPr preferRelativeResize="0"/>
            <p:nvPr/>
          </p:nvPicPr>
          <p:blipFill rotWithShape="1">
            <a:blip r:embed="rId3">
              <a:alphaModFix/>
            </a:blip>
            <a:srcRect b="77960" l="21581" r="65016" t="4235"/>
            <a:stretch/>
          </p:blipFill>
          <p:spPr>
            <a:xfrm>
              <a:off x="3290343" y="5103642"/>
              <a:ext cx="1806075" cy="2591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8" name="Google Shape;518;p42"/>
            <p:cNvGrpSpPr/>
            <p:nvPr/>
          </p:nvGrpSpPr>
          <p:grpSpPr>
            <a:xfrm>
              <a:off x="7926070" y="6953250"/>
              <a:ext cx="1143000" cy="952500"/>
              <a:chOff x="12510" y="9212"/>
              <a:chExt cx="1800" cy="1500"/>
            </a:xfrm>
          </p:grpSpPr>
          <p:sp>
            <p:nvSpPr>
              <p:cNvPr id="519" name="Google Shape;519;p42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42"/>
              <p:cNvSpPr/>
              <p:nvPr/>
            </p:nvSpPr>
            <p:spPr>
              <a:xfrm rot="2700000">
                <a:off x="12986" y="954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1" name="Google Shape;521;p42"/>
            <p:cNvGrpSpPr/>
            <p:nvPr/>
          </p:nvGrpSpPr>
          <p:grpSpPr>
            <a:xfrm>
              <a:off x="4180738" y="6953885"/>
              <a:ext cx="1143000" cy="952500"/>
              <a:chOff x="13983" y="9212"/>
              <a:chExt cx="1800" cy="1500"/>
            </a:xfrm>
          </p:grpSpPr>
          <p:sp>
            <p:nvSpPr>
              <p:cNvPr id="522" name="Google Shape;522;p42"/>
              <p:cNvSpPr/>
              <p:nvPr/>
            </p:nvSpPr>
            <p:spPr>
              <a:xfrm>
                <a:off x="13983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42"/>
              <p:cNvSpPr/>
              <p:nvPr/>
            </p:nvSpPr>
            <p:spPr>
              <a:xfrm rot="2700000">
                <a:off x="14459" y="9538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24" name="Google Shape;524;p42"/>
            <p:cNvPicPr preferRelativeResize="0"/>
            <p:nvPr/>
          </p:nvPicPr>
          <p:blipFill rotWithShape="1">
            <a:blip r:embed="rId3">
              <a:alphaModFix/>
            </a:blip>
            <a:srcRect b="47415" l="4525" r="83441" t="48644"/>
            <a:stretch/>
          </p:blipFill>
          <p:spPr>
            <a:xfrm>
              <a:off x="7194550" y="4558665"/>
              <a:ext cx="1244600" cy="573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42"/>
            <p:cNvPicPr preferRelativeResize="0"/>
            <p:nvPr/>
          </p:nvPicPr>
          <p:blipFill rotWithShape="1">
            <a:blip r:embed="rId3">
              <a:alphaModFix/>
            </a:blip>
            <a:srcRect b="78582" l="6553" r="83194" t="4811"/>
            <a:stretch/>
          </p:blipFill>
          <p:spPr>
            <a:xfrm>
              <a:off x="5315218" y="5132070"/>
              <a:ext cx="1381760" cy="24174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6" name="Google Shape;526;p42"/>
            <p:cNvGrpSpPr/>
            <p:nvPr/>
          </p:nvGrpSpPr>
          <p:grpSpPr>
            <a:xfrm>
              <a:off x="6053722" y="6952615"/>
              <a:ext cx="1143000" cy="952500"/>
              <a:chOff x="13246" y="9212"/>
              <a:chExt cx="1800" cy="1500"/>
            </a:xfrm>
          </p:grpSpPr>
          <p:sp>
            <p:nvSpPr>
              <p:cNvPr id="527" name="Google Shape;527;p42"/>
              <p:cNvSpPr/>
              <p:nvPr/>
            </p:nvSpPr>
            <p:spPr>
              <a:xfrm>
                <a:off x="13246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42"/>
              <p:cNvSpPr/>
              <p:nvPr/>
            </p:nvSpPr>
            <p:spPr>
              <a:xfrm rot="2700000">
                <a:off x="13722" y="9540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9" name="Google Shape;529;p42"/>
            <p:cNvSpPr/>
            <p:nvPr/>
          </p:nvSpPr>
          <p:spPr>
            <a:xfrm>
              <a:off x="3126192" y="3562427"/>
              <a:ext cx="4188900" cy="9084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pt-BR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Pale-Ale</a:t>
              </a:r>
              <a:endParaRPr b="1" i="0" sz="12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30" name="Google Shape;530;p42"/>
          <p:cNvSpPr txBox="1"/>
          <p:nvPr/>
        </p:nvSpPr>
        <p:spPr>
          <a:xfrm>
            <a:off x="1896680" y="1093282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Mug</a:t>
            </a:r>
            <a:endParaRPr b="1" i="0" sz="15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31;p42"/>
          <p:cNvSpPr txBox="1"/>
          <p:nvPr/>
        </p:nvSpPr>
        <p:spPr>
          <a:xfrm>
            <a:off x="6505457" y="1107794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Pint</a:t>
            </a:r>
            <a:endParaRPr b="1" i="0" sz="15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32" name="Google Shape;532;p42"/>
          <p:cNvCxnSpPr>
            <a:stCxn id="464" idx="2"/>
            <a:endCxn id="465" idx="0"/>
          </p:cNvCxnSpPr>
          <p:nvPr/>
        </p:nvCxnSpPr>
        <p:spPr>
          <a:xfrm rot="5400000">
            <a:off x="3055654" y="513316"/>
            <a:ext cx="490200" cy="1980900"/>
          </a:xfrm>
          <a:prstGeom prst="bentConnector3">
            <a:avLst>
              <a:gd fmla="val 49996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3" name="Google Shape;533;p42"/>
          <p:cNvCxnSpPr>
            <a:stCxn id="464" idx="2"/>
            <a:endCxn id="462" idx="0"/>
          </p:cNvCxnSpPr>
          <p:nvPr/>
        </p:nvCxnSpPr>
        <p:spPr>
          <a:xfrm flipH="1" rot="-5400000">
            <a:off x="5346304" y="203566"/>
            <a:ext cx="492900" cy="26031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3"/>
          <p:cNvSpPr/>
          <p:nvPr/>
        </p:nvSpPr>
        <p:spPr>
          <a:xfrm>
            <a:off x="2262319" y="2575791"/>
            <a:ext cx="2538300" cy="133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3"/>
          <p:cNvSpPr txBox="1"/>
          <p:nvPr/>
        </p:nvSpPr>
        <p:spPr>
          <a:xfrm>
            <a:off x="149813" y="78469"/>
            <a:ext cx="5918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5600"/>
              <a:buFont typeface="Arial"/>
              <a:buNone/>
            </a:pPr>
            <a:r>
              <a:rPr b="1" i="0" lang="pt-BR" sz="3200" u="none" cap="none" strike="noStrike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Criando regras</a:t>
            </a:r>
            <a:endParaRPr i="0" sz="3200" u="none" cap="none" strike="noStrike">
              <a:solidFill>
                <a:srgbClr val="BF9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43"/>
          <p:cNvSpPr/>
          <p:nvPr/>
        </p:nvSpPr>
        <p:spPr>
          <a:xfrm>
            <a:off x="3339904" y="712966"/>
            <a:ext cx="1902600" cy="5457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Copo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1" name="Google Shape;541;p43"/>
          <p:cNvGrpSpPr/>
          <p:nvPr/>
        </p:nvGrpSpPr>
        <p:grpSpPr>
          <a:xfrm>
            <a:off x="3346402" y="2691427"/>
            <a:ext cx="1355278" cy="1101629"/>
            <a:chOff x="-6784350" y="132700"/>
            <a:chExt cx="5208600" cy="4345675"/>
          </a:xfrm>
        </p:grpSpPr>
        <p:sp>
          <p:nvSpPr>
            <p:cNvPr id="542" name="Google Shape;542;p43"/>
            <p:cNvSpPr/>
            <p:nvPr/>
          </p:nvSpPr>
          <p:spPr>
            <a:xfrm>
              <a:off x="-6784350" y="1050575"/>
              <a:ext cx="5208600" cy="3427800"/>
            </a:xfrm>
            <a:prstGeom prst="snip1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3" name="Google Shape;543;p43"/>
            <p:cNvPicPr preferRelativeResize="0"/>
            <p:nvPr/>
          </p:nvPicPr>
          <p:blipFill rotWithShape="1">
            <a:blip r:embed="rId3">
              <a:alphaModFix/>
            </a:blip>
            <a:srcRect b="33866" l="18310" r="65406" t="52194"/>
            <a:stretch/>
          </p:blipFill>
          <p:spPr>
            <a:xfrm>
              <a:off x="-6313590" y="2046300"/>
              <a:ext cx="2194560" cy="2028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43"/>
            <p:cNvPicPr preferRelativeResize="0"/>
            <p:nvPr/>
          </p:nvPicPr>
          <p:blipFill rotWithShape="1">
            <a:blip r:embed="rId3">
              <a:alphaModFix/>
            </a:blip>
            <a:srcRect b="34071" l="18697" r="65018" t="48793"/>
            <a:stretch/>
          </p:blipFill>
          <p:spPr>
            <a:xfrm>
              <a:off x="-4029495" y="1580845"/>
              <a:ext cx="2194560" cy="24942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5" name="Google Shape;545;p43"/>
            <p:cNvGrpSpPr/>
            <p:nvPr/>
          </p:nvGrpSpPr>
          <p:grpSpPr>
            <a:xfrm>
              <a:off x="-4173640" y="3088335"/>
              <a:ext cx="1143000" cy="952500"/>
              <a:chOff x="12510" y="9212"/>
              <a:chExt cx="1800" cy="1500"/>
            </a:xfrm>
          </p:grpSpPr>
          <p:sp>
            <p:nvSpPr>
              <p:cNvPr id="546" name="Google Shape;546;p43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43"/>
              <p:cNvSpPr/>
              <p:nvPr/>
            </p:nvSpPr>
            <p:spPr>
              <a:xfrm rot="2700000">
                <a:off x="12986" y="954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8" name="Google Shape;548;p43"/>
            <p:cNvGrpSpPr/>
            <p:nvPr/>
          </p:nvGrpSpPr>
          <p:grpSpPr>
            <a:xfrm>
              <a:off x="-6567590" y="3250260"/>
              <a:ext cx="1143000" cy="952500"/>
              <a:chOff x="12510" y="9212"/>
              <a:chExt cx="1800" cy="1500"/>
            </a:xfrm>
          </p:grpSpPr>
          <p:sp>
            <p:nvSpPr>
              <p:cNvPr id="549" name="Google Shape;549;p43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43"/>
              <p:cNvSpPr/>
              <p:nvPr/>
            </p:nvSpPr>
            <p:spPr>
              <a:xfrm rot="2700000">
                <a:off x="12986" y="954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1" name="Google Shape;551;p43"/>
            <p:cNvSpPr/>
            <p:nvPr/>
          </p:nvSpPr>
          <p:spPr>
            <a:xfrm>
              <a:off x="-6260825" y="132700"/>
              <a:ext cx="4188900" cy="9084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pt-BR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Weissbier</a:t>
              </a:r>
              <a:endParaRPr b="1" i="0" sz="12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52" name="Google Shape;552;p43"/>
          <p:cNvSpPr/>
          <p:nvPr/>
        </p:nvSpPr>
        <p:spPr>
          <a:xfrm>
            <a:off x="1311079" y="1732561"/>
            <a:ext cx="1902600" cy="5457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Temperatura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43"/>
          <p:cNvSpPr/>
          <p:nvPr/>
        </p:nvSpPr>
        <p:spPr>
          <a:xfrm>
            <a:off x="80728" y="2575787"/>
            <a:ext cx="2017500" cy="133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4" name="Google Shape;554;p43"/>
          <p:cNvGrpSpPr/>
          <p:nvPr/>
        </p:nvGrpSpPr>
        <p:grpSpPr>
          <a:xfrm>
            <a:off x="166158" y="2691646"/>
            <a:ext cx="1846376" cy="1101177"/>
            <a:chOff x="443088" y="8244525"/>
            <a:chExt cx="4923669" cy="2936473"/>
          </a:xfrm>
        </p:grpSpPr>
        <p:grpSp>
          <p:nvGrpSpPr>
            <p:cNvPr id="555" name="Google Shape;555;p43"/>
            <p:cNvGrpSpPr/>
            <p:nvPr/>
          </p:nvGrpSpPr>
          <p:grpSpPr>
            <a:xfrm>
              <a:off x="443088" y="8244525"/>
              <a:ext cx="4923669" cy="2936473"/>
              <a:chOff x="-7591388" y="2272906"/>
              <a:chExt cx="5433913" cy="3018889"/>
            </a:xfrm>
          </p:grpSpPr>
          <p:sp>
            <p:nvSpPr>
              <p:cNvPr id="556" name="Google Shape;556;p43"/>
              <p:cNvSpPr/>
              <p:nvPr/>
            </p:nvSpPr>
            <p:spPr>
              <a:xfrm>
                <a:off x="-7591375" y="2836595"/>
                <a:ext cx="5433900" cy="2455200"/>
              </a:xfrm>
              <a:prstGeom prst="rect">
                <a:avLst/>
              </a:prstGeom>
              <a:solidFill>
                <a:schemeClr val="lt1"/>
              </a:solidFill>
              <a:ln cap="flat" cmpd="sng" w="38100">
                <a:solidFill>
                  <a:srgbClr val="7F6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57" name="Google Shape;557;p43"/>
              <p:cNvPicPr preferRelativeResize="0"/>
              <p:nvPr/>
            </p:nvPicPr>
            <p:blipFill rotWithShape="1">
              <a:blip r:embed="rId3">
                <a:alphaModFix/>
              </a:blip>
              <a:srcRect b="34134" l="18697" r="65018" t="52287"/>
              <a:stretch/>
            </p:blipFill>
            <p:spPr>
              <a:xfrm>
                <a:off x="-4954733" y="3411723"/>
                <a:ext cx="1426757" cy="12263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8" name="Google Shape;558;p43"/>
              <p:cNvPicPr preferRelativeResize="0"/>
              <p:nvPr/>
            </p:nvPicPr>
            <p:blipFill rotWithShape="1">
              <a:blip r:embed="rId3">
                <a:alphaModFix/>
              </a:blip>
              <a:srcRect b="34072" l="18697" r="65018" t="48761"/>
              <a:stretch/>
            </p:blipFill>
            <p:spPr>
              <a:xfrm>
                <a:off x="-3615958" y="3087414"/>
                <a:ext cx="1426758" cy="15506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9" name="Google Shape;559;p43"/>
              <p:cNvPicPr preferRelativeResize="0"/>
              <p:nvPr/>
            </p:nvPicPr>
            <p:blipFill rotWithShape="1">
              <a:blip r:embed="rId3">
                <a:alphaModFix/>
              </a:blip>
              <a:srcRect b="34324" l="2668" r="81047" t="48670"/>
              <a:stretch/>
            </p:blipFill>
            <p:spPr>
              <a:xfrm>
                <a:off x="-6295159" y="3111057"/>
                <a:ext cx="1426345" cy="153634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60" name="Google Shape;560;p43"/>
              <p:cNvGrpSpPr/>
              <p:nvPr/>
            </p:nvGrpSpPr>
            <p:grpSpPr>
              <a:xfrm>
                <a:off x="-7489523" y="3430252"/>
                <a:ext cx="1324520" cy="1544300"/>
                <a:chOff x="24315" y="4667"/>
                <a:chExt cx="3208" cy="3919"/>
              </a:xfrm>
            </p:grpSpPr>
            <p:pic>
              <p:nvPicPr>
                <p:cNvPr id="561" name="Google Shape;561;p4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4139" l="4462" r="81046" t="52388"/>
                <a:stretch/>
              </p:blipFill>
              <p:spPr>
                <a:xfrm>
                  <a:off x="24448" y="4667"/>
                  <a:ext cx="3075" cy="30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62" name="Google Shape;562;p43"/>
                <p:cNvGrpSpPr/>
                <p:nvPr/>
              </p:nvGrpSpPr>
              <p:grpSpPr>
                <a:xfrm>
                  <a:off x="24315" y="7086"/>
                  <a:ext cx="1800" cy="1500"/>
                  <a:chOff x="16788" y="9212"/>
                  <a:chExt cx="1800" cy="1500"/>
                </a:xfrm>
              </p:grpSpPr>
              <p:sp>
                <p:nvSpPr>
                  <p:cNvPr id="563" name="Google Shape;563;p43"/>
                  <p:cNvSpPr/>
                  <p:nvPr/>
                </p:nvSpPr>
                <p:spPr>
                  <a:xfrm>
                    <a:off x="16788" y="9212"/>
                    <a:ext cx="1800" cy="1500"/>
                  </a:xfrm>
                  <a:prstGeom prst="quadArrowCallout">
                    <a:avLst>
                      <a:gd fmla="val 18515" name="adj1"/>
                      <a:gd fmla="val 18515" name="adj2"/>
                      <a:gd fmla="val 18515" name="adj3"/>
                      <a:gd fmla="val 48123" name="adj4"/>
                    </a:avLst>
                  </a:prstGeom>
                  <a:solidFill>
                    <a:srgbClr val="FEF9D4"/>
                  </a:solidFill>
                  <a:ln cap="flat" cmpd="sng" w="25400">
                    <a:solidFill>
                      <a:srgbClr val="92810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7150" lIns="34275" spcFirstLastPara="1" rIns="34275" wrap="square" tIns="1715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4" name="Google Shape;564;p43"/>
                  <p:cNvSpPr/>
                  <p:nvPr/>
                </p:nvSpPr>
                <p:spPr>
                  <a:xfrm rot="2700000">
                    <a:off x="17264" y="9538"/>
                    <a:ext cx="849" cy="849"/>
                  </a:xfrm>
                  <a:prstGeom prst="quadArrowCallout">
                    <a:avLst>
                      <a:gd fmla="val 18515" name="adj1"/>
                      <a:gd fmla="val 18515" name="adj2"/>
                      <a:gd fmla="val 18515" name="adj3"/>
                      <a:gd fmla="val 48123" name="adj4"/>
                    </a:avLst>
                  </a:prstGeom>
                  <a:solidFill>
                    <a:srgbClr val="FCED82"/>
                  </a:solidFill>
                  <a:ln cap="flat" cmpd="sng" w="25400">
                    <a:solidFill>
                      <a:srgbClr val="92810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7150" lIns="34275" spcFirstLastPara="1" rIns="34275" wrap="square" tIns="1715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565" name="Google Shape;565;p43"/>
              <p:cNvGrpSpPr/>
              <p:nvPr/>
            </p:nvGrpSpPr>
            <p:grpSpPr>
              <a:xfrm>
                <a:off x="-5014181" y="4379526"/>
                <a:ext cx="743102" cy="591085"/>
                <a:chOff x="11288" y="9212"/>
                <a:chExt cx="1800" cy="1500"/>
              </a:xfrm>
            </p:grpSpPr>
            <p:sp>
              <p:nvSpPr>
                <p:cNvPr id="566" name="Google Shape;566;p43"/>
                <p:cNvSpPr/>
                <p:nvPr/>
              </p:nvSpPr>
              <p:spPr>
                <a:xfrm>
                  <a:off x="11288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EF9D4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" name="Google Shape;567;p43"/>
                <p:cNvSpPr/>
                <p:nvPr/>
              </p:nvSpPr>
              <p:spPr>
                <a:xfrm rot="2700000">
                  <a:off x="11763" y="9538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CED82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8" name="Google Shape;568;p43"/>
              <p:cNvGrpSpPr/>
              <p:nvPr/>
            </p:nvGrpSpPr>
            <p:grpSpPr>
              <a:xfrm>
                <a:off x="-3651047" y="4334997"/>
                <a:ext cx="743102" cy="591085"/>
                <a:chOff x="10677" y="9212"/>
                <a:chExt cx="1800" cy="1500"/>
              </a:xfrm>
            </p:grpSpPr>
            <p:sp>
              <p:nvSpPr>
                <p:cNvPr id="569" name="Google Shape;569;p43"/>
                <p:cNvSpPr/>
                <p:nvPr/>
              </p:nvSpPr>
              <p:spPr>
                <a:xfrm>
                  <a:off x="10677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EF9D4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p43"/>
                <p:cNvSpPr/>
                <p:nvPr/>
              </p:nvSpPr>
              <p:spPr>
                <a:xfrm rot="2700000">
                  <a:off x="11152" y="9544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CED82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71" name="Google Shape;571;p43"/>
              <p:cNvSpPr/>
              <p:nvPr/>
            </p:nvSpPr>
            <p:spPr>
              <a:xfrm>
                <a:off x="-7591388" y="2272906"/>
                <a:ext cx="2723400" cy="563700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300"/>
                  <a:buFont typeface="Arial"/>
                  <a:buNone/>
                </a:pPr>
                <a:r>
                  <a:rPr b="1" i="0" lang="pt-BR" sz="1200" u="none" cap="none" strike="noStrike">
                    <a:solidFill>
                      <a:srgbClr val="FFF2C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Pilsen</a:t>
                </a:r>
                <a:endParaRPr b="1" i="0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572" name="Google Shape;572;p43"/>
            <p:cNvGrpSpPr/>
            <p:nvPr/>
          </p:nvGrpSpPr>
          <p:grpSpPr>
            <a:xfrm>
              <a:off x="1510463" y="10292023"/>
              <a:ext cx="673325" cy="574949"/>
              <a:chOff x="10473" y="9168"/>
              <a:chExt cx="1800" cy="1500"/>
            </a:xfrm>
          </p:grpSpPr>
          <p:sp>
            <p:nvSpPr>
              <p:cNvPr id="573" name="Google Shape;573;p43"/>
              <p:cNvSpPr/>
              <p:nvPr/>
            </p:nvSpPr>
            <p:spPr>
              <a:xfrm>
                <a:off x="10473" y="9168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43"/>
              <p:cNvSpPr/>
              <p:nvPr/>
            </p:nvSpPr>
            <p:spPr>
              <a:xfrm rot="2700000">
                <a:off x="10949" y="9493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CED82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75" name="Google Shape;575;p43"/>
          <p:cNvSpPr txBox="1"/>
          <p:nvPr/>
        </p:nvSpPr>
        <p:spPr>
          <a:xfrm>
            <a:off x="816192" y="1941209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1˚</a:t>
            </a:r>
            <a:endParaRPr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76" name="Google Shape;576;p43"/>
          <p:cNvGrpSpPr/>
          <p:nvPr/>
        </p:nvGrpSpPr>
        <p:grpSpPr>
          <a:xfrm>
            <a:off x="2365238" y="2691605"/>
            <a:ext cx="925425" cy="1101263"/>
            <a:chOff x="9943927" y="7939725"/>
            <a:chExt cx="2467800" cy="2936700"/>
          </a:xfrm>
        </p:grpSpPr>
        <p:sp>
          <p:nvSpPr>
            <p:cNvPr id="577" name="Google Shape;577;p43"/>
            <p:cNvSpPr/>
            <p:nvPr/>
          </p:nvSpPr>
          <p:spPr>
            <a:xfrm>
              <a:off x="10136225" y="8488125"/>
              <a:ext cx="1906500" cy="23883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8" name="Google Shape;578;p43"/>
            <p:cNvGrpSpPr/>
            <p:nvPr/>
          </p:nvGrpSpPr>
          <p:grpSpPr>
            <a:xfrm>
              <a:off x="10237276" y="9218708"/>
              <a:ext cx="1548234" cy="1513035"/>
              <a:chOff x="-7564579" y="3563256"/>
              <a:chExt cx="1427997" cy="1414448"/>
            </a:xfrm>
          </p:grpSpPr>
          <p:pic>
            <p:nvPicPr>
              <p:cNvPr id="579" name="Google Shape;579;p43"/>
              <p:cNvPicPr preferRelativeResize="0"/>
              <p:nvPr/>
            </p:nvPicPr>
            <p:blipFill rotWithShape="1">
              <a:blip r:embed="rId3">
                <a:alphaModFix/>
              </a:blip>
              <a:srcRect b="34092" l="2416" r="81301" t="52331"/>
              <a:stretch/>
            </p:blipFill>
            <p:spPr>
              <a:xfrm>
                <a:off x="-7563339" y="3563256"/>
                <a:ext cx="1426757" cy="122630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80" name="Google Shape;580;p43"/>
              <p:cNvGrpSpPr/>
              <p:nvPr/>
            </p:nvGrpSpPr>
            <p:grpSpPr>
              <a:xfrm>
                <a:off x="-7564579" y="4386619"/>
                <a:ext cx="743102" cy="591085"/>
                <a:chOff x="12510" y="9212"/>
                <a:chExt cx="1800" cy="1500"/>
              </a:xfrm>
            </p:grpSpPr>
            <p:sp>
              <p:nvSpPr>
                <p:cNvPr id="581" name="Google Shape;581;p43"/>
                <p:cNvSpPr/>
                <p:nvPr/>
              </p:nvSpPr>
              <p:spPr>
                <a:xfrm>
                  <a:off x="12510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CCEC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" name="Google Shape;582;p43"/>
                <p:cNvSpPr/>
                <p:nvPr/>
              </p:nvSpPr>
              <p:spPr>
                <a:xfrm rot="2700000">
                  <a:off x="12986" y="9544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66C7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83" name="Google Shape;583;p43"/>
            <p:cNvSpPr/>
            <p:nvPr/>
          </p:nvSpPr>
          <p:spPr>
            <a:xfrm>
              <a:off x="9943927" y="7939725"/>
              <a:ext cx="2467800" cy="5484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pt-BR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Pilsen</a:t>
              </a:r>
              <a:endParaRPr b="1" i="0" sz="12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84" name="Google Shape;584;p43"/>
          <p:cNvSpPr/>
          <p:nvPr/>
        </p:nvSpPr>
        <p:spPr>
          <a:xfrm>
            <a:off x="5211188" y="1733111"/>
            <a:ext cx="3366300" cy="133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5" name="Google Shape;585;p43"/>
          <p:cNvGrpSpPr/>
          <p:nvPr/>
        </p:nvGrpSpPr>
        <p:grpSpPr>
          <a:xfrm>
            <a:off x="7085125" y="1866931"/>
            <a:ext cx="1361598" cy="1101957"/>
            <a:chOff x="25058450" y="3683050"/>
            <a:chExt cx="4688700" cy="4335000"/>
          </a:xfrm>
        </p:grpSpPr>
        <p:sp>
          <p:nvSpPr>
            <p:cNvPr id="586" name="Google Shape;586;p43"/>
            <p:cNvSpPr/>
            <p:nvPr/>
          </p:nvSpPr>
          <p:spPr>
            <a:xfrm>
              <a:off x="25058450" y="4591450"/>
              <a:ext cx="4688700" cy="3426600"/>
            </a:xfrm>
            <a:prstGeom prst="snip1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7" name="Google Shape;587;p43"/>
            <p:cNvPicPr preferRelativeResize="0"/>
            <p:nvPr/>
          </p:nvPicPr>
          <p:blipFill rotWithShape="1">
            <a:blip r:embed="rId3">
              <a:alphaModFix/>
            </a:blip>
            <a:srcRect b="78582" l="6553" r="83194" t="4811"/>
            <a:stretch/>
          </p:blipFill>
          <p:spPr>
            <a:xfrm>
              <a:off x="25634900" y="5270935"/>
              <a:ext cx="1381760" cy="2417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43"/>
            <p:cNvPicPr preferRelativeResize="0"/>
            <p:nvPr/>
          </p:nvPicPr>
          <p:blipFill rotWithShape="1">
            <a:blip r:embed="rId3">
              <a:alphaModFix/>
            </a:blip>
            <a:srcRect b="78582" l="6553" r="83194" t="4811"/>
            <a:stretch/>
          </p:blipFill>
          <p:spPr>
            <a:xfrm>
              <a:off x="28015515" y="5270935"/>
              <a:ext cx="1381760" cy="24174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9" name="Google Shape;589;p43"/>
            <p:cNvGrpSpPr/>
            <p:nvPr/>
          </p:nvGrpSpPr>
          <p:grpSpPr>
            <a:xfrm>
              <a:off x="25401220" y="6944795"/>
              <a:ext cx="1143000" cy="952500"/>
              <a:chOff x="12510" y="9212"/>
              <a:chExt cx="1800" cy="1500"/>
            </a:xfrm>
          </p:grpSpPr>
          <p:sp>
            <p:nvSpPr>
              <p:cNvPr id="590" name="Google Shape;590;p43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43"/>
              <p:cNvSpPr/>
              <p:nvPr/>
            </p:nvSpPr>
            <p:spPr>
              <a:xfrm rot="2700000">
                <a:off x="12986" y="953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DF3AB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2" name="Google Shape;592;p43"/>
            <p:cNvGrpSpPr/>
            <p:nvPr/>
          </p:nvGrpSpPr>
          <p:grpSpPr>
            <a:xfrm>
              <a:off x="27781835" y="6938445"/>
              <a:ext cx="1143000" cy="952500"/>
              <a:chOff x="12510" y="9212"/>
              <a:chExt cx="1800" cy="1500"/>
            </a:xfrm>
          </p:grpSpPr>
          <p:sp>
            <p:nvSpPr>
              <p:cNvPr id="593" name="Google Shape;593;p43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43"/>
              <p:cNvSpPr/>
              <p:nvPr/>
            </p:nvSpPr>
            <p:spPr>
              <a:xfrm rot="2700000">
                <a:off x="12986" y="9548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DF3AB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95" name="Google Shape;595;p43"/>
            <p:cNvPicPr preferRelativeResize="0"/>
            <p:nvPr/>
          </p:nvPicPr>
          <p:blipFill rotWithShape="1">
            <a:blip r:embed="rId3">
              <a:alphaModFix/>
            </a:blip>
            <a:srcRect b="47415" l="4525" r="83441" t="48644"/>
            <a:stretch/>
          </p:blipFill>
          <p:spPr>
            <a:xfrm>
              <a:off x="28052980" y="4766745"/>
              <a:ext cx="1244600" cy="5734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6" name="Google Shape;596;p43"/>
            <p:cNvSpPr/>
            <p:nvPr/>
          </p:nvSpPr>
          <p:spPr>
            <a:xfrm>
              <a:off x="25058450" y="3683050"/>
              <a:ext cx="4188900" cy="9084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pt-BR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Weissbier</a:t>
              </a:r>
              <a:endParaRPr b="1" i="0" sz="12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97" name="Google Shape;597;p43"/>
          <p:cNvGrpSpPr/>
          <p:nvPr/>
        </p:nvGrpSpPr>
        <p:grpSpPr>
          <a:xfrm>
            <a:off x="5347867" y="1866928"/>
            <a:ext cx="1627251" cy="1101628"/>
            <a:chOff x="3126182" y="3562427"/>
            <a:chExt cx="6074100" cy="4648221"/>
          </a:xfrm>
        </p:grpSpPr>
        <p:sp>
          <p:nvSpPr>
            <p:cNvPr id="598" name="Google Shape;598;p43"/>
            <p:cNvSpPr/>
            <p:nvPr/>
          </p:nvSpPr>
          <p:spPr>
            <a:xfrm>
              <a:off x="3126182" y="4470848"/>
              <a:ext cx="6074100" cy="37398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lt1"/>
            </a:solidFill>
            <a:ln cap="flat" cmpd="sng" w="2857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9" name="Google Shape;599;p43"/>
            <p:cNvPicPr preferRelativeResize="0"/>
            <p:nvPr/>
          </p:nvPicPr>
          <p:blipFill rotWithShape="1">
            <a:blip r:embed="rId3">
              <a:alphaModFix/>
            </a:blip>
            <a:srcRect b="75312" l="18698" r="67901" t="1360"/>
            <a:stretch/>
          </p:blipFill>
          <p:spPr>
            <a:xfrm>
              <a:off x="6719578" y="4558665"/>
              <a:ext cx="1806075" cy="3395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43"/>
            <p:cNvPicPr preferRelativeResize="0"/>
            <p:nvPr/>
          </p:nvPicPr>
          <p:blipFill rotWithShape="1">
            <a:blip r:embed="rId3">
              <a:alphaModFix/>
            </a:blip>
            <a:srcRect b="77960" l="21581" r="65016" t="4235"/>
            <a:stretch/>
          </p:blipFill>
          <p:spPr>
            <a:xfrm>
              <a:off x="3290343" y="5103642"/>
              <a:ext cx="1806075" cy="2591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1" name="Google Shape;601;p43"/>
            <p:cNvGrpSpPr/>
            <p:nvPr/>
          </p:nvGrpSpPr>
          <p:grpSpPr>
            <a:xfrm>
              <a:off x="7926070" y="6953250"/>
              <a:ext cx="1143000" cy="952500"/>
              <a:chOff x="12510" y="9212"/>
              <a:chExt cx="1800" cy="1500"/>
            </a:xfrm>
          </p:grpSpPr>
          <p:sp>
            <p:nvSpPr>
              <p:cNvPr id="602" name="Google Shape;602;p43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43"/>
              <p:cNvSpPr/>
              <p:nvPr/>
            </p:nvSpPr>
            <p:spPr>
              <a:xfrm rot="2700000">
                <a:off x="12986" y="954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4" name="Google Shape;604;p43"/>
            <p:cNvGrpSpPr/>
            <p:nvPr/>
          </p:nvGrpSpPr>
          <p:grpSpPr>
            <a:xfrm>
              <a:off x="4180738" y="6953885"/>
              <a:ext cx="1143000" cy="952500"/>
              <a:chOff x="13983" y="9212"/>
              <a:chExt cx="1800" cy="1500"/>
            </a:xfrm>
          </p:grpSpPr>
          <p:sp>
            <p:nvSpPr>
              <p:cNvPr id="605" name="Google Shape;605;p43"/>
              <p:cNvSpPr/>
              <p:nvPr/>
            </p:nvSpPr>
            <p:spPr>
              <a:xfrm>
                <a:off x="13983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43"/>
              <p:cNvSpPr/>
              <p:nvPr/>
            </p:nvSpPr>
            <p:spPr>
              <a:xfrm rot="2700000">
                <a:off x="14459" y="9538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07" name="Google Shape;607;p43"/>
            <p:cNvPicPr preferRelativeResize="0"/>
            <p:nvPr/>
          </p:nvPicPr>
          <p:blipFill rotWithShape="1">
            <a:blip r:embed="rId3">
              <a:alphaModFix/>
            </a:blip>
            <a:srcRect b="47415" l="4525" r="83441" t="48644"/>
            <a:stretch/>
          </p:blipFill>
          <p:spPr>
            <a:xfrm>
              <a:off x="7194550" y="4558665"/>
              <a:ext cx="1244600" cy="573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43"/>
            <p:cNvPicPr preferRelativeResize="0"/>
            <p:nvPr/>
          </p:nvPicPr>
          <p:blipFill rotWithShape="1">
            <a:blip r:embed="rId3">
              <a:alphaModFix/>
            </a:blip>
            <a:srcRect b="78582" l="6553" r="83194" t="4811"/>
            <a:stretch/>
          </p:blipFill>
          <p:spPr>
            <a:xfrm>
              <a:off x="5315218" y="5132070"/>
              <a:ext cx="1381760" cy="24174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9" name="Google Shape;609;p43"/>
            <p:cNvGrpSpPr/>
            <p:nvPr/>
          </p:nvGrpSpPr>
          <p:grpSpPr>
            <a:xfrm>
              <a:off x="6053722" y="6952615"/>
              <a:ext cx="1143000" cy="952500"/>
              <a:chOff x="13246" y="9212"/>
              <a:chExt cx="1800" cy="1500"/>
            </a:xfrm>
          </p:grpSpPr>
          <p:sp>
            <p:nvSpPr>
              <p:cNvPr id="610" name="Google Shape;610;p43"/>
              <p:cNvSpPr/>
              <p:nvPr/>
            </p:nvSpPr>
            <p:spPr>
              <a:xfrm>
                <a:off x="13246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43"/>
              <p:cNvSpPr/>
              <p:nvPr/>
            </p:nvSpPr>
            <p:spPr>
              <a:xfrm rot="2700000">
                <a:off x="13722" y="9540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2" name="Google Shape;612;p43"/>
            <p:cNvSpPr/>
            <p:nvPr/>
          </p:nvSpPr>
          <p:spPr>
            <a:xfrm>
              <a:off x="3126192" y="3562427"/>
              <a:ext cx="4188900" cy="9084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pt-BR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Pale-Ale</a:t>
              </a:r>
              <a:endParaRPr b="1" i="0" sz="12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13" name="Google Shape;613;p43"/>
          <p:cNvSpPr txBox="1"/>
          <p:nvPr/>
        </p:nvSpPr>
        <p:spPr>
          <a:xfrm>
            <a:off x="3241130" y="1941209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5˚</a:t>
            </a:r>
            <a:endParaRPr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43"/>
          <p:cNvSpPr txBox="1"/>
          <p:nvPr/>
        </p:nvSpPr>
        <p:spPr>
          <a:xfrm>
            <a:off x="1896680" y="1093282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Mug</a:t>
            </a:r>
            <a:endParaRPr b="1" i="0" sz="15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5" name="Google Shape;615;p43"/>
          <p:cNvSpPr txBox="1"/>
          <p:nvPr/>
        </p:nvSpPr>
        <p:spPr>
          <a:xfrm>
            <a:off x="6505457" y="1107794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Pint</a:t>
            </a:r>
            <a:endParaRPr b="1" i="0" sz="15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16" name="Google Shape;616;p43"/>
          <p:cNvCxnSpPr>
            <a:stCxn id="540" idx="2"/>
            <a:endCxn id="552" idx="0"/>
          </p:cNvCxnSpPr>
          <p:nvPr/>
        </p:nvCxnSpPr>
        <p:spPr>
          <a:xfrm rot="5400000">
            <a:off x="3039754" y="481216"/>
            <a:ext cx="474000" cy="20289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7" name="Google Shape;617;p43"/>
          <p:cNvCxnSpPr>
            <a:stCxn id="540" idx="2"/>
            <a:endCxn id="584" idx="0"/>
          </p:cNvCxnSpPr>
          <p:nvPr/>
        </p:nvCxnSpPr>
        <p:spPr>
          <a:xfrm flipH="1" rot="-5400000">
            <a:off x="5355604" y="194266"/>
            <a:ext cx="474300" cy="2603100"/>
          </a:xfrm>
          <a:prstGeom prst="bentConnector3">
            <a:avLst>
              <a:gd fmla="val 50011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8" name="Google Shape;618;p43"/>
          <p:cNvCxnSpPr>
            <a:stCxn id="553" idx="0"/>
            <a:endCxn id="552" idx="2"/>
          </p:cNvCxnSpPr>
          <p:nvPr/>
        </p:nvCxnSpPr>
        <p:spPr>
          <a:xfrm rot="-5400000">
            <a:off x="1527179" y="1840487"/>
            <a:ext cx="297600" cy="1173000"/>
          </a:xfrm>
          <a:prstGeom prst="bentConnector3">
            <a:avLst>
              <a:gd fmla="val 50006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9" name="Google Shape;619;p43"/>
          <p:cNvCxnSpPr>
            <a:stCxn id="538" idx="0"/>
            <a:endCxn id="552" idx="2"/>
          </p:cNvCxnSpPr>
          <p:nvPr/>
        </p:nvCxnSpPr>
        <p:spPr>
          <a:xfrm flipH="1" rot="5400000">
            <a:off x="2748169" y="1792491"/>
            <a:ext cx="297600" cy="1269000"/>
          </a:xfrm>
          <a:prstGeom prst="bentConnector3">
            <a:avLst>
              <a:gd fmla="val 50007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4"/>
          <p:cNvSpPr txBox="1"/>
          <p:nvPr/>
        </p:nvSpPr>
        <p:spPr>
          <a:xfrm>
            <a:off x="149813" y="78469"/>
            <a:ext cx="5918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5600"/>
              <a:buFont typeface="Arial"/>
              <a:buNone/>
            </a:pPr>
            <a:r>
              <a:rPr b="1" i="0" lang="pt-BR" sz="3200" u="none" cap="none" strike="noStrike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Criando regras</a:t>
            </a:r>
            <a:endParaRPr i="0" sz="3200" u="none" cap="none" strike="noStrike">
              <a:solidFill>
                <a:srgbClr val="BF9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44"/>
          <p:cNvSpPr/>
          <p:nvPr/>
        </p:nvSpPr>
        <p:spPr>
          <a:xfrm>
            <a:off x="3339904" y="712966"/>
            <a:ext cx="1902600" cy="5457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Copo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26" name="Google Shape;626;p44"/>
          <p:cNvGrpSpPr/>
          <p:nvPr/>
        </p:nvGrpSpPr>
        <p:grpSpPr>
          <a:xfrm>
            <a:off x="3548194" y="3700538"/>
            <a:ext cx="1677375" cy="1332900"/>
            <a:chOff x="6032850" y="9868100"/>
            <a:chExt cx="4473000" cy="3554400"/>
          </a:xfrm>
        </p:grpSpPr>
        <p:sp>
          <p:nvSpPr>
            <p:cNvPr id="627" name="Google Shape;627;p44"/>
            <p:cNvSpPr/>
            <p:nvPr/>
          </p:nvSpPr>
          <p:spPr>
            <a:xfrm>
              <a:off x="6032850" y="9868100"/>
              <a:ext cx="4473000" cy="35544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8" name="Google Shape;628;p44"/>
            <p:cNvGrpSpPr/>
            <p:nvPr/>
          </p:nvGrpSpPr>
          <p:grpSpPr>
            <a:xfrm>
              <a:off x="6475098" y="10176475"/>
              <a:ext cx="3631505" cy="2937676"/>
              <a:chOff x="-6809975" y="132700"/>
              <a:chExt cx="5234225" cy="4345675"/>
            </a:xfrm>
          </p:grpSpPr>
          <p:sp>
            <p:nvSpPr>
              <p:cNvPr id="629" name="Google Shape;629;p44"/>
              <p:cNvSpPr/>
              <p:nvPr/>
            </p:nvSpPr>
            <p:spPr>
              <a:xfrm>
                <a:off x="-6784350" y="1050575"/>
                <a:ext cx="5208600" cy="3427800"/>
              </a:xfrm>
              <a:prstGeom prst="snip1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38100">
                <a:solidFill>
                  <a:srgbClr val="7F6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30" name="Google Shape;630;p44"/>
              <p:cNvPicPr preferRelativeResize="0"/>
              <p:nvPr/>
            </p:nvPicPr>
            <p:blipFill rotWithShape="1">
              <a:blip r:embed="rId3">
                <a:alphaModFix/>
              </a:blip>
              <a:srcRect b="33866" l="18310" r="65406" t="52194"/>
              <a:stretch/>
            </p:blipFill>
            <p:spPr>
              <a:xfrm>
                <a:off x="-6313590" y="2046300"/>
                <a:ext cx="2194560" cy="20288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1" name="Google Shape;631;p44"/>
              <p:cNvPicPr preferRelativeResize="0"/>
              <p:nvPr/>
            </p:nvPicPr>
            <p:blipFill rotWithShape="1">
              <a:blip r:embed="rId3">
                <a:alphaModFix/>
              </a:blip>
              <a:srcRect b="34071" l="18697" r="65018" t="48793"/>
              <a:stretch/>
            </p:blipFill>
            <p:spPr>
              <a:xfrm>
                <a:off x="-4029495" y="1580845"/>
                <a:ext cx="2194560" cy="249427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32" name="Google Shape;632;p44"/>
              <p:cNvGrpSpPr/>
              <p:nvPr/>
            </p:nvGrpSpPr>
            <p:grpSpPr>
              <a:xfrm>
                <a:off x="-4173640" y="3088335"/>
                <a:ext cx="1143000" cy="952500"/>
                <a:chOff x="12510" y="9212"/>
                <a:chExt cx="1800" cy="1500"/>
              </a:xfrm>
            </p:grpSpPr>
            <p:sp>
              <p:nvSpPr>
                <p:cNvPr id="633" name="Google Shape;633;p44"/>
                <p:cNvSpPr/>
                <p:nvPr/>
              </p:nvSpPr>
              <p:spPr>
                <a:xfrm>
                  <a:off x="12510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CCEC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" name="Google Shape;634;p44"/>
                <p:cNvSpPr/>
                <p:nvPr/>
              </p:nvSpPr>
              <p:spPr>
                <a:xfrm rot="2700000">
                  <a:off x="12986" y="9544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66C7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5" name="Google Shape;635;p44"/>
              <p:cNvGrpSpPr/>
              <p:nvPr/>
            </p:nvGrpSpPr>
            <p:grpSpPr>
              <a:xfrm>
                <a:off x="-6567590" y="3250260"/>
                <a:ext cx="1143000" cy="952500"/>
                <a:chOff x="12510" y="9212"/>
                <a:chExt cx="1800" cy="1500"/>
              </a:xfrm>
            </p:grpSpPr>
            <p:sp>
              <p:nvSpPr>
                <p:cNvPr id="636" name="Google Shape;636;p44"/>
                <p:cNvSpPr/>
                <p:nvPr/>
              </p:nvSpPr>
              <p:spPr>
                <a:xfrm>
                  <a:off x="12510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CCEC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" name="Google Shape;637;p44"/>
                <p:cNvSpPr/>
                <p:nvPr/>
              </p:nvSpPr>
              <p:spPr>
                <a:xfrm rot="2700000">
                  <a:off x="12986" y="9544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66C7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8" name="Google Shape;638;p44"/>
              <p:cNvSpPr/>
              <p:nvPr/>
            </p:nvSpPr>
            <p:spPr>
              <a:xfrm>
                <a:off x="-6809975" y="132700"/>
                <a:ext cx="4188900" cy="908400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300"/>
                  <a:buFont typeface="Arial"/>
                  <a:buNone/>
                </a:pPr>
                <a:r>
                  <a:rPr b="1" i="0" lang="pt-BR" sz="1200" u="none" cap="none" strike="noStrike">
                    <a:solidFill>
                      <a:srgbClr val="FFF2C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Weissbier</a:t>
                </a:r>
                <a:endParaRPr b="1" i="0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639" name="Google Shape;639;p44"/>
          <p:cNvSpPr/>
          <p:nvPr/>
        </p:nvSpPr>
        <p:spPr>
          <a:xfrm>
            <a:off x="1311079" y="1707796"/>
            <a:ext cx="1902600" cy="5457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Temperatura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0" name="Google Shape;640;p44"/>
          <p:cNvSpPr/>
          <p:nvPr/>
        </p:nvSpPr>
        <p:spPr>
          <a:xfrm>
            <a:off x="80728" y="2575787"/>
            <a:ext cx="2017500" cy="133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1" name="Google Shape;641;p44"/>
          <p:cNvGrpSpPr/>
          <p:nvPr/>
        </p:nvGrpSpPr>
        <p:grpSpPr>
          <a:xfrm>
            <a:off x="166158" y="2691646"/>
            <a:ext cx="1846376" cy="1101177"/>
            <a:chOff x="443088" y="8244525"/>
            <a:chExt cx="4923669" cy="2936473"/>
          </a:xfrm>
        </p:grpSpPr>
        <p:grpSp>
          <p:nvGrpSpPr>
            <p:cNvPr id="642" name="Google Shape;642;p44"/>
            <p:cNvGrpSpPr/>
            <p:nvPr/>
          </p:nvGrpSpPr>
          <p:grpSpPr>
            <a:xfrm>
              <a:off x="443088" y="8244525"/>
              <a:ext cx="4923669" cy="2936473"/>
              <a:chOff x="-7591388" y="2272906"/>
              <a:chExt cx="5433913" cy="3018889"/>
            </a:xfrm>
          </p:grpSpPr>
          <p:sp>
            <p:nvSpPr>
              <p:cNvPr id="643" name="Google Shape;643;p44"/>
              <p:cNvSpPr/>
              <p:nvPr/>
            </p:nvSpPr>
            <p:spPr>
              <a:xfrm>
                <a:off x="-7591375" y="2836595"/>
                <a:ext cx="5433900" cy="2455200"/>
              </a:xfrm>
              <a:prstGeom prst="rect">
                <a:avLst/>
              </a:prstGeom>
              <a:solidFill>
                <a:schemeClr val="lt1"/>
              </a:solidFill>
              <a:ln cap="flat" cmpd="sng" w="38100">
                <a:solidFill>
                  <a:srgbClr val="7F6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44" name="Google Shape;644;p44"/>
              <p:cNvPicPr preferRelativeResize="0"/>
              <p:nvPr/>
            </p:nvPicPr>
            <p:blipFill rotWithShape="1">
              <a:blip r:embed="rId3">
                <a:alphaModFix/>
              </a:blip>
              <a:srcRect b="34134" l="18697" r="65018" t="52287"/>
              <a:stretch/>
            </p:blipFill>
            <p:spPr>
              <a:xfrm>
                <a:off x="-4954733" y="3411723"/>
                <a:ext cx="1426757" cy="12263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5" name="Google Shape;645;p44"/>
              <p:cNvPicPr preferRelativeResize="0"/>
              <p:nvPr/>
            </p:nvPicPr>
            <p:blipFill rotWithShape="1">
              <a:blip r:embed="rId3">
                <a:alphaModFix/>
              </a:blip>
              <a:srcRect b="34072" l="18697" r="65018" t="48761"/>
              <a:stretch/>
            </p:blipFill>
            <p:spPr>
              <a:xfrm>
                <a:off x="-3615958" y="3087414"/>
                <a:ext cx="1426758" cy="15506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6" name="Google Shape;646;p44"/>
              <p:cNvPicPr preferRelativeResize="0"/>
              <p:nvPr/>
            </p:nvPicPr>
            <p:blipFill rotWithShape="1">
              <a:blip r:embed="rId3">
                <a:alphaModFix/>
              </a:blip>
              <a:srcRect b="34324" l="2668" r="81047" t="48670"/>
              <a:stretch/>
            </p:blipFill>
            <p:spPr>
              <a:xfrm>
                <a:off x="-6295159" y="3111057"/>
                <a:ext cx="1426345" cy="153634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47" name="Google Shape;647;p44"/>
              <p:cNvGrpSpPr/>
              <p:nvPr/>
            </p:nvGrpSpPr>
            <p:grpSpPr>
              <a:xfrm>
                <a:off x="-7489523" y="3430252"/>
                <a:ext cx="1324520" cy="1544300"/>
                <a:chOff x="24315" y="4667"/>
                <a:chExt cx="3208" cy="3919"/>
              </a:xfrm>
            </p:grpSpPr>
            <p:pic>
              <p:nvPicPr>
                <p:cNvPr id="648" name="Google Shape;648;p4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4139" l="4462" r="81046" t="52388"/>
                <a:stretch/>
              </p:blipFill>
              <p:spPr>
                <a:xfrm>
                  <a:off x="24448" y="4667"/>
                  <a:ext cx="3075" cy="30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649" name="Google Shape;649;p44"/>
                <p:cNvGrpSpPr/>
                <p:nvPr/>
              </p:nvGrpSpPr>
              <p:grpSpPr>
                <a:xfrm>
                  <a:off x="24315" y="7086"/>
                  <a:ext cx="1800" cy="1500"/>
                  <a:chOff x="16788" y="9212"/>
                  <a:chExt cx="1800" cy="1500"/>
                </a:xfrm>
              </p:grpSpPr>
              <p:sp>
                <p:nvSpPr>
                  <p:cNvPr id="650" name="Google Shape;650;p44"/>
                  <p:cNvSpPr/>
                  <p:nvPr/>
                </p:nvSpPr>
                <p:spPr>
                  <a:xfrm>
                    <a:off x="16788" y="9212"/>
                    <a:ext cx="1800" cy="1500"/>
                  </a:xfrm>
                  <a:prstGeom prst="quadArrowCallout">
                    <a:avLst>
                      <a:gd fmla="val 18515" name="adj1"/>
                      <a:gd fmla="val 18515" name="adj2"/>
                      <a:gd fmla="val 18515" name="adj3"/>
                      <a:gd fmla="val 48123" name="adj4"/>
                    </a:avLst>
                  </a:prstGeom>
                  <a:solidFill>
                    <a:srgbClr val="FEF9D4"/>
                  </a:solidFill>
                  <a:ln cap="flat" cmpd="sng" w="25400">
                    <a:solidFill>
                      <a:srgbClr val="92810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7150" lIns="34275" spcFirstLastPara="1" rIns="34275" wrap="square" tIns="1715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1" name="Google Shape;651;p44"/>
                  <p:cNvSpPr/>
                  <p:nvPr/>
                </p:nvSpPr>
                <p:spPr>
                  <a:xfrm rot="2700000">
                    <a:off x="17264" y="9538"/>
                    <a:ext cx="849" cy="849"/>
                  </a:xfrm>
                  <a:prstGeom prst="quadArrowCallout">
                    <a:avLst>
                      <a:gd fmla="val 18515" name="adj1"/>
                      <a:gd fmla="val 18515" name="adj2"/>
                      <a:gd fmla="val 18515" name="adj3"/>
                      <a:gd fmla="val 48123" name="adj4"/>
                    </a:avLst>
                  </a:prstGeom>
                  <a:solidFill>
                    <a:srgbClr val="FCED82"/>
                  </a:solidFill>
                  <a:ln cap="flat" cmpd="sng" w="25400">
                    <a:solidFill>
                      <a:srgbClr val="92810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7150" lIns="34275" spcFirstLastPara="1" rIns="34275" wrap="square" tIns="1715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652" name="Google Shape;652;p44"/>
              <p:cNvGrpSpPr/>
              <p:nvPr/>
            </p:nvGrpSpPr>
            <p:grpSpPr>
              <a:xfrm>
                <a:off x="-5014181" y="4379526"/>
                <a:ext cx="743102" cy="591085"/>
                <a:chOff x="11288" y="9212"/>
                <a:chExt cx="1800" cy="1500"/>
              </a:xfrm>
            </p:grpSpPr>
            <p:sp>
              <p:nvSpPr>
                <p:cNvPr id="653" name="Google Shape;653;p44"/>
                <p:cNvSpPr/>
                <p:nvPr/>
              </p:nvSpPr>
              <p:spPr>
                <a:xfrm>
                  <a:off x="11288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EF9D4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" name="Google Shape;654;p44"/>
                <p:cNvSpPr/>
                <p:nvPr/>
              </p:nvSpPr>
              <p:spPr>
                <a:xfrm rot="2700000">
                  <a:off x="11763" y="9538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CED82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5" name="Google Shape;655;p44"/>
              <p:cNvGrpSpPr/>
              <p:nvPr/>
            </p:nvGrpSpPr>
            <p:grpSpPr>
              <a:xfrm>
                <a:off x="-3651047" y="4334997"/>
                <a:ext cx="743102" cy="591085"/>
                <a:chOff x="10677" y="9212"/>
                <a:chExt cx="1800" cy="1500"/>
              </a:xfrm>
            </p:grpSpPr>
            <p:sp>
              <p:nvSpPr>
                <p:cNvPr id="656" name="Google Shape;656;p44"/>
                <p:cNvSpPr/>
                <p:nvPr/>
              </p:nvSpPr>
              <p:spPr>
                <a:xfrm>
                  <a:off x="10677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EF9D4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" name="Google Shape;657;p44"/>
                <p:cNvSpPr/>
                <p:nvPr/>
              </p:nvSpPr>
              <p:spPr>
                <a:xfrm rot="2700000">
                  <a:off x="11152" y="9544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CED82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8" name="Google Shape;658;p44"/>
              <p:cNvSpPr/>
              <p:nvPr/>
            </p:nvSpPr>
            <p:spPr>
              <a:xfrm>
                <a:off x="-7591388" y="2272906"/>
                <a:ext cx="2723400" cy="563700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300"/>
                  <a:buFont typeface="Arial"/>
                  <a:buNone/>
                </a:pPr>
                <a:r>
                  <a:rPr b="1" i="0" lang="pt-BR" sz="1200" u="none" cap="none" strike="noStrike">
                    <a:solidFill>
                      <a:srgbClr val="FFF2C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Pilsen</a:t>
                </a:r>
                <a:endParaRPr b="1" i="0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659" name="Google Shape;659;p44"/>
            <p:cNvGrpSpPr/>
            <p:nvPr/>
          </p:nvGrpSpPr>
          <p:grpSpPr>
            <a:xfrm>
              <a:off x="1510463" y="10292023"/>
              <a:ext cx="673325" cy="574949"/>
              <a:chOff x="10473" y="9168"/>
              <a:chExt cx="1800" cy="1500"/>
            </a:xfrm>
          </p:grpSpPr>
          <p:sp>
            <p:nvSpPr>
              <p:cNvPr id="660" name="Google Shape;660;p44"/>
              <p:cNvSpPr/>
              <p:nvPr/>
            </p:nvSpPr>
            <p:spPr>
              <a:xfrm>
                <a:off x="10473" y="9168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44"/>
              <p:cNvSpPr/>
              <p:nvPr/>
            </p:nvSpPr>
            <p:spPr>
              <a:xfrm rot="2700000">
                <a:off x="10949" y="9493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CED82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62" name="Google Shape;662;p44"/>
          <p:cNvSpPr txBox="1"/>
          <p:nvPr/>
        </p:nvSpPr>
        <p:spPr>
          <a:xfrm>
            <a:off x="816192" y="1941209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1˚</a:t>
            </a:r>
            <a:endParaRPr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p44"/>
          <p:cNvSpPr/>
          <p:nvPr/>
        </p:nvSpPr>
        <p:spPr>
          <a:xfrm>
            <a:off x="5211188" y="1716919"/>
            <a:ext cx="3366300" cy="133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4" name="Google Shape;664;p44"/>
          <p:cNvGrpSpPr/>
          <p:nvPr/>
        </p:nvGrpSpPr>
        <p:grpSpPr>
          <a:xfrm>
            <a:off x="7085125" y="1835975"/>
            <a:ext cx="1361598" cy="1101957"/>
            <a:chOff x="25058450" y="3683050"/>
            <a:chExt cx="4688700" cy="4335000"/>
          </a:xfrm>
        </p:grpSpPr>
        <p:sp>
          <p:nvSpPr>
            <p:cNvPr id="665" name="Google Shape;665;p44"/>
            <p:cNvSpPr/>
            <p:nvPr/>
          </p:nvSpPr>
          <p:spPr>
            <a:xfrm>
              <a:off x="25058450" y="4591450"/>
              <a:ext cx="4688700" cy="3426600"/>
            </a:xfrm>
            <a:prstGeom prst="snip1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6" name="Google Shape;666;p44"/>
            <p:cNvPicPr preferRelativeResize="0"/>
            <p:nvPr/>
          </p:nvPicPr>
          <p:blipFill rotWithShape="1">
            <a:blip r:embed="rId3">
              <a:alphaModFix/>
            </a:blip>
            <a:srcRect b="78582" l="6553" r="83194" t="4811"/>
            <a:stretch/>
          </p:blipFill>
          <p:spPr>
            <a:xfrm>
              <a:off x="25634900" y="5270935"/>
              <a:ext cx="1381760" cy="2417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44"/>
            <p:cNvPicPr preferRelativeResize="0"/>
            <p:nvPr/>
          </p:nvPicPr>
          <p:blipFill rotWithShape="1">
            <a:blip r:embed="rId3">
              <a:alphaModFix/>
            </a:blip>
            <a:srcRect b="78582" l="6553" r="83194" t="4811"/>
            <a:stretch/>
          </p:blipFill>
          <p:spPr>
            <a:xfrm>
              <a:off x="28015515" y="5270935"/>
              <a:ext cx="1381760" cy="24174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8" name="Google Shape;668;p44"/>
            <p:cNvGrpSpPr/>
            <p:nvPr/>
          </p:nvGrpSpPr>
          <p:grpSpPr>
            <a:xfrm>
              <a:off x="25401220" y="6944795"/>
              <a:ext cx="1143000" cy="952500"/>
              <a:chOff x="12510" y="9212"/>
              <a:chExt cx="1800" cy="1500"/>
            </a:xfrm>
          </p:grpSpPr>
          <p:sp>
            <p:nvSpPr>
              <p:cNvPr id="669" name="Google Shape;669;p44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44"/>
              <p:cNvSpPr/>
              <p:nvPr/>
            </p:nvSpPr>
            <p:spPr>
              <a:xfrm rot="2700000">
                <a:off x="12986" y="953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DF3AB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1" name="Google Shape;671;p44"/>
            <p:cNvGrpSpPr/>
            <p:nvPr/>
          </p:nvGrpSpPr>
          <p:grpSpPr>
            <a:xfrm>
              <a:off x="27781835" y="6938445"/>
              <a:ext cx="1143000" cy="952500"/>
              <a:chOff x="12510" y="9212"/>
              <a:chExt cx="1800" cy="1500"/>
            </a:xfrm>
          </p:grpSpPr>
          <p:sp>
            <p:nvSpPr>
              <p:cNvPr id="672" name="Google Shape;672;p44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44"/>
              <p:cNvSpPr/>
              <p:nvPr/>
            </p:nvSpPr>
            <p:spPr>
              <a:xfrm rot="2700000">
                <a:off x="12986" y="9548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DF3AB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74" name="Google Shape;674;p44"/>
            <p:cNvPicPr preferRelativeResize="0"/>
            <p:nvPr/>
          </p:nvPicPr>
          <p:blipFill rotWithShape="1">
            <a:blip r:embed="rId3">
              <a:alphaModFix/>
            </a:blip>
            <a:srcRect b="47415" l="4525" r="83441" t="48644"/>
            <a:stretch/>
          </p:blipFill>
          <p:spPr>
            <a:xfrm>
              <a:off x="28052980" y="4766745"/>
              <a:ext cx="1244600" cy="5734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44"/>
            <p:cNvSpPr/>
            <p:nvPr/>
          </p:nvSpPr>
          <p:spPr>
            <a:xfrm>
              <a:off x="25058450" y="3683050"/>
              <a:ext cx="4188900" cy="9084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pt-BR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Weissbier</a:t>
              </a:r>
              <a:endParaRPr b="1" i="0" sz="12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76" name="Google Shape;676;p44"/>
          <p:cNvGrpSpPr/>
          <p:nvPr/>
        </p:nvGrpSpPr>
        <p:grpSpPr>
          <a:xfrm>
            <a:off x="5347867" y="1835972"/>
            <a:ext cx="1627251" cy="1101628"/>
            <a:chOff x="3126182" y="3562427"/>
            <a:chExt cx="6074100" cy="4648221"/>
          </a:xfrm>
        </p:grpSpPr>
        <p:sp>
          <p:nvSpPr>
            <p:cNvPr id="677" name="Google Shape;677;p44"/>
            <p:cNvSpPr/>
            <p:nvPr/>
          </p:nvSpPr>
          <p:spPr>
            <a:xfrm>
              <a:off x="3126182" y="4470848"/>
              <a:ext cx="6074100" cy="37398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lt1"/>
            </a:solidFill>
            <a:ln cap="flat" cmpd="sng" w="2857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8" name="Google Shape;678;p44"/>
            <p:cNvPicPr preferRelativeResize="0"/>
            <p:nvPr/>
          </p:nvPicPr>
          <p:blipFill rotWithShape="1">
            <a:blip r:embed="rId3">
              <a:alphaModFix/>
            </a:blip>
            <a:srcRect b="75312" l="18698" r="67901" t="1360"/>
            <a:stretch/>
          </p:blipFill>
          <p:spPr>
            <a:xfrm>
              <a:off x="6719578" y="4558665"/>
              <a:ext cx="1806075" cy="3395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" name="Google Shape;679;p44"/>
            <p:cNvPicPr preferRelativeResize="0"/>
            <p:nvPr/>
          </p:nvPicPr>
          <p:blipFill rotWithShape="1">
            <a:blip r:embed="rId3">
              <a:alphaModFix/>
            </a:blip>
            <a:srcRect b="77960" l="21581" r="65016" t="4235"/>
            <a:stretch/>
          </p:blipFill>
          <p:spPr>
            <a:xfrm>
              <a:off x="3290343" y="5103642"/>
              <a:ext cx="1806075" cy="2591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0" name="Google Shape;680;p44"/>
            <p:cNvGrpSpPr/>
            <p:nvPr/>
          </p:nvGrpSpPr>
          <p:grpSpPr>
            <a:xfrm>
              <a:off x="7926070" y="6953250"/>
              <a:ext cx="1143000" cy="952500"/>
              <a:chOff x="12510" y="9212"/>
              <a:chExt cx="1800" cy="1500"/>
            </a:xfrm>
          </p:grpSpPr>
          <p:sp>
            <p:nvSpPr>
              <p:cNvPr id="681" name="Google Shape;681;p44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44"/>
              <p:cNvSpPr/>
              <p:nvPr/>
            </p:nvSpPr>
            <p:spPr>
              <a:xfrm rot="2700000">
                <a:off x="12986" y="954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3" name="Google Shape;683;p44"/>
            <p:cNvGrpSpPr/>
            <p:nvPr/>
          </p:nvGrpSpPr>
          <p:grpSpPr>
            <a:xfrm>
              <a:off x="4180738" y="6953885"/>
              <a:ext cx="1143000" cy="952500"/>
              <a:chOff x="13983" y="9212"/>
              <a:chExt cx="1800" cy="1500"/>
            </a:xfrm>
          </p:grpSpPr>
          <p:sp>
            <p:nvSpPr>
              <p:cNvPr id="684" name="Google Shape;684;p44"/>
              <p:cNvSpPr/>
              <p:nvPr/>
            </p:nvSpPr>
            <p:spPr>
              <a:xfrm>
                <a:off x="13983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44"/>
              <p:cNvSpPr/>
              <p:nvPr/>
            </p:nvSpPr>
            <p:spPr>
              <a:xfrm rot="2700000">
                <a:off x="14459" y="9538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86" name="Google Shape;686;p44"/>
            <p:cNvPicPr preferRelativeResize="0"/>
            <p:nvPr/>
          </p:nvPicPr>
          <p:blipFill rotWithShape="1">
            <a:blip r:embed="rId3">
              <a:alphaModFix/>
            </a:blip>
            <a:srcRect b="47415" l="4525" r="83441" t="48644"/>
            <a:stretch/>
          </p:blipFill>
          <p:spPr>
            <a:xfrm>
              <a:off x="7194550" y="4558665"/>
              <a:ext cx="1244600" cy="573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44"/>
            <p:cNvPicPr preferRelativeResize="0"/>
            <p:nvPr/>
          </p:nvPicPr>
          <p:blipFill rotWithShape="1">
            <a:blip r:embed="rId3">
              <a:alphaModFix/>
            </a:blip>
            <a:srcRect b="78582" l="6553" r="83194" t="4811"/>
            <a:stretch/>
          </p:blipFill>
          <p:spPr>
            <a:xfrm>
              <a:off x="5315218" y="5132070"/>
              <a:ext cx="1381760" cy="24174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8" name="Google Shape;688;p44"/>
            <p:cNvGrpSpPr/>
            <p:nvPr/>
          </p:nvGrpSpPr>
          <p:grpSpPr>
            <a:xfrm>
              <a:off x="6053722" y="6952615"/>
              <a:ext cx="1143000" cy="952500"/>
              <a:chOff x="13246" y="9212"/>
              <a:chExt cx="1800" cy="1500"/>
            </a:xfrm>
          </p:grpSpPr>
          <p:sp>
            <p:nvSpPr>
              <p:cNvPr id="689" name="Google Shape;689;p44"/>
              <p:cNvSpPr/>
              <p:nvPr/>
            </p:nvSpPr>
            <p:spPr>
              <a:xfrm>
                <a:off x="13246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44"/>
              <p:cNvSpPr/>
              <p:nvPr/>
            </p:nvSpPr>
            <p:spPr>
              <a:xfrm rot="2700000">
                <a:off x="13722" y="9540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1" name="Google Shape;691;p44"/>
            <p:cNvSpPr/>
            <p:nvPr/>
          </p:nvSpPr>
          <p:spPr>
            <a:xfrm>
              <a:off x="3126192" y="3562427"/>
              <a:ext cx="4188900" cy="9084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pt-BR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Pale-Ale</a:t>
              </a:r>
              <a:endParaRPr b="1" i="0" sz="12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92" name="Google Shape;692;p44"/>
          <p:cNvSpPr txBox="1"/>
          <p:nvPr/>
        </p:nvSpPr>
        <p:spPr>
          <a:xfrm>
            <a:off x="3241130" y="1941209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5˚</a:t>
            </a:r>
            <a:endParaRPr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3" name="Google Shape;693;p44"/>
          <p:cNvSpPr/>
          <p:nvPr/>
        </p:nvSpPr>
        <p:spPr>
          <a:xfrm>
            <a:off x="2599616" y="2561009"/>
            <a:ext cx="1902600" cy="545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94" name="Google Shape;694;p44"/>
          <p:cNvGrpSpPr/>
          <p:nvPr/>
        </p:nvGrpSpPr>
        <p:grpSpPr>
          <a:xfrm>
            <a:off x="2183691" y="3700538"/>
            <a:ext cx="1104075" cy="1332900"/>
            <a:chOff x="-7555050" y="8284050"/>
            <a:chExt cx="2944200" cy="3554400"/>
          </a:xfrm>
        </p:grpSpPr>
        <p:grpSp>
          <p:nvGrpSpPr>
            <p:cNvPr id="695" name="Google Shape;695;p44"/>
            <p:cNvGrpSpPr/>
            <p:nvPr/>
          </p:nvGrpSpPr>
          <p:grpSpPr>
            <a:xfrm>
              <a:off x="-7279761" y="8592900"/>
              <a:ext cx="2467800" cy="2936700"/>
              <a:chOff x="-6359623" y="8599650"/>
              <a:chExt cx="2467800" cy="2936700"/>
            </a:xfrm>
          </p:grpSpPr>
          <p:sp>
            <p:nvSpPr>
              <p:cNvPr id="696" name="Google Shape;696;p44"/>
              <p:cNvSpPr/>
              <p:nvPr/>
            </p:nvSpPr>
            <p:spPr>
              <a:xfrm>
                <a:off x="-6167325" y="9148050"/>
                <a:ext cx="1906500" cy="2388300"/>
              </a:xfrm>
              <a:prstGeom prst="rect">
                <a:avLst/>
              </a:prstGeom>
              <a:solidFill>
                <a:schemeClr val="lt1"/>
              </a:solidFill>
              <a:ln cap="flat" cmpd="sng" w="38100">
                <a:solidFill>
                  <a:srgbClr val="7F6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97" name="Google Shape;697;p44"/>
              <p:cNvGrpSpPr/>
              <p:nvPr/>
            </p:nvGrpSpPr>
            <p:grpSpPr>
              <a:xfrm>
                <a:off x="-6066274" y="9878633"/>
                <a:ext cx="1548234" cy="1513035"/>
                <a:chOff x="-7564579" y="3563256"/>
                <a:chExt cx="1427997" cy="1414448"/>
              </a:xfrm>
            </p:grpSpPr>
            <p:pic>
              <p:nvPicPr>
                <p:cNvPr id="698" name="Google Shape;698;p4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4092" l="2416" r="81301" t="52331"/>
                <a:stretch/>
              </p:blipFill>
              <p:spPr>
                <a:xfrm>
                  <a:off x="-7563339" y="3563256"/>
                  <a:ext cx="1426757" cy="12263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699" name="Google Shape;699;p44"/>
                <p:cNvGrpSpPr/>
                <p:nvPr/>
              </p:nvGrpSpPr>
              <p:grpSpPr>
                <a:xfrm>
                  <a:off x="-7564579" y="4386619"/>
                  <a:ext cx="743102" cy="591085"/>
                  <a:chOff x="12510" y="9212"/>
                  <a:chExt cx="1800" cy="1500"/>
                </a:xfrm>
              </p:grpSpPr>
              <p:sp>
                <p:nvSpPr>
                  <p:cNvPr id="700" name="Google Shape;700;p44"/>
                  <p:cNvSpPr/>
                  <p:nvPr/>
                </p:nvSpPr>
                <p:spPr>
                  <a:xfrm>
                    <a:off x="12510" y="9212"/>
                    <a:ext cx="1800" cy="1500"/>
                  </a:xfrm>
                  <a:prstGeom prst="quadArrowCallout">
                    <a:avLst>
                      <a:gd fmla="val 18515" name="adj1"/>
                      <a:gd fmla="val 18515" name="adj2"/>
                      <a:gd fmla="val 18515" name="adj3"/>
                      <a:gd fmla="val 48123" name="adj4"/>
                    </a:avLst>
                  </a:prstGeom>
                  <a:solidFill>
                    <a:srgbClr val="CCECFF"/>
                  </a:solidFill>
                  <a:ln cap="flat" cmpd="sng" w="25400">
                    <a:solidFill>
                      <a:srgbClr val="0076B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7150" lIns="34275" spcFirstLastPara="1" rIns="34275" wrap="square" tIns="1715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1" name="Google Shape;701;p44"/>
                  <p:cNvSpPr/>
                  <p:nvPr/>
                </p:nvSpPr>
                <p:spPr>
                  <a:xfrm rot="2700000">
                    <a:off x="12986" y="9544"/>
                    <a:ext cx="849" cy="849"/>
                  </a:xfrm>
                  <a:prstGeom prst="quadArrowCallout">
                    <a:avLst>
                      <a:gd fmla="val 18515" name="adj1"/>
                      <a:gd fmla="val 18515" name="adj2"/>
                      <a:gd fmla="val 18515" name="adj3"/>
                      <a:gd fmla="val 48123" name="adj4"/>
                    </a:avLst>
                  </a:prstGeom>
                  <a:solidFill>
                    <a:srgbClr val="66C7FF"/>
                  </a:solidFill>
                  <a:ln cap="flat" cmpd="sng" w="25400">
                    <a:solidFill>
                      <a:srgbClr val="0076B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7150" lIns="34275" spcFirstLastPara="1" rIns="34275" wrap="square" tIns="1715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702" name="Google Shape;702;p44"/>
              <p:cNvSpPr/>
              <p:nvPr/>
            </p:nvSpPr>
            <p:spPr>
              <a:xfrm>
                <a:off x="-6359623" y="8599650"/>
                <a:ext cx="2467800" cy="548400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300"/>
                  <a:buFont typeface="Arial"/>
                  <a:buNone/>
                </a:pPr>
                <a:r>
                  <a:rPr b="1" i="0" lang="pt-BR" sz="1200" u="none" cap="none" strike="noStrike">
                    <a:solidFill>
                      <a:srgbClr val="FFF2CC"/>
                    </a:solidFill>
                    <a:latin typeface="Arial"/>
                    <a:ea typeface="Arial"/>
                    <a:cs typeface="Arial"/>
                    <a:sym typeface="Arial"/>
                  </a:rPr>
                  <a:t>Pilsen</a:t>
                </a:r>
                <a:endParaRPr b="1" i="0" sz="12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3" name="Google Shape;703;p44"/>
            <p:cNvSpPr/>
            <p:nvPr/>
          </p:nvSpPr>
          <p:spPr>
            <a:xfrm>
              <a:off x="-7555050" y="8284050"/>
              <a:ext cx="2944200" cy="35544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04" name="Google Shape;704;p44"/>
          <p:cNvSpPr txBox="1"/>
          <p:nvPr/>
        </p:nvSpPr>
        <p:spPr>
          <a:xfrm>
            <a:off x="2262188" y="3031331"/>
            <a:ext cx="763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Clara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5" name="Google Shape;705;p44"/>
          <p:cNvSpPr txBox="1"/>
          <p:nvPr/>
        </p:nvSpPr>
        <p:spPr>
          <a:xfrm>
            <a:off x="3950548" y="3031435"/>
            <a:ext cx="872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Escura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6" name="Google Shape;706;p44"/>
          <p:cNvSpPr txBox="1"/>
          <p:nvPr/>
        </p:nvSpPr>
        <p:spPr>
          <a:xfrm>
            <a:off x="1896680" y="1093282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Mug</a:t>
            </a:r>
            <a:endParaRPr b="1" i="0" sz="15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7" name="Google Shape;707;p44"/>
          <p:cNvSpPr txBox="1"/>
          <p:nvPr/>
        </p:nvSpPr>
        <p:spPr>
          <a:xfrm>
            <a:off x="6505457" y="1107794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Pint</a:t>
            </a:r>
            <a:endParaRPr b="1" i="0" sz="15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08" name="Google Shape;708;p44"/>
          <p:cNvCxnSpPr>
            <a:stCxn id="625" idx="2"/>
            <a:endCxn id="639" idx="0"/>
          </p:cNvCxnSpPr>
          <p:nvPr/>
        </p:nvCxnSpPr>
        <p:spPr>
          <a:xfrm rot="5400000">
            <a:off x="3052204" y="468766"/>
            <a:ext cx="449100" cy="2028900"/>
          </a:xfrm>
          <a:prstGeom prst="bentConnector3">
            <a:avLst>
              <a:gd fmla="val 4999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9" name="Google Shape;709;p44"/>
          <p:cNvCxnSpPr>
            <a:stCxn id="625" idx="2"/>
            <a:endCxn id="663" idx="0"/>
          </p:cNvCxnSpPr>
          <p:nvPr/>
        </p:nvCxnSpPr>
        <p:spPr>
          <a:xfrm flipH="1" rot="-5400000">
            <a:off x="5363554" y="186316"/>
            <a:ext cx="458400" cy="2603100"/>
          </a:xfrm>
          <a:prstGeom prst="bentConnector3">
            <a:avLst>
              <a:gd fmla="val 49988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0" name="Google Shape;710;p44"/>
          <p:cNvCxnSpPr>
            <a:stCxn id="639" idx="2"/>
            <a:endCxn id="693" idx="0"/>
          </p:cNvCxnSpPr>
          <p:nvPr/>
        </p:nvCxnSpPr>
        <p:spPr>
          <a:xfrm flipH="1" rot="-5400000">
            <a:off x="2752879" y="1762996"/>
            <a:ext cx="307500" cy="1288500"/>
          </a:xfrm>
          <a:prstGeom prst="bentConnector3">
            <a:avLst>
              <a:gd fmla="val 49984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1" name="Google Shape;711;p44"/>
          <p:cNvCxnSpPr>
            <a:stCxn id="639" idx="2"/>
            <a:endCxn id="640" idx="0"/>
          </p:cNvCxnSpPr>
          <p:nvPr/>
        </p:nvCxnSpPr>
        <p:spPr>
          <a:xfrm rot="5400000">
            <a:off x="1514779" y="1828096"/>
            <a:ext cx="322200" cy="1173000"/>
          </a:xfrm>
          <a:prstGeom prst="bentConnector3">
            <a:avLst>
              <a:gd fmla="val 50008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2" name="Google Shape;712;p44"/>
          <p:cNvCxnSpPr>
            <a:stCxn id="693" idx="2"/>
            <a:endCxn id="703" idx="0"/>
          </p:cNvCxnSpPr>
          <p:nvPr/>
        </p:nvCxnSpPr>
        <p:spPr>
          <a:xfrm rot="5400000">
            <a:off x="2846516" y="2996009"/>
            <a:ext cx="593700" cy="8151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3" name="Google Shape;713;p44"/>
          <p:cNvCxnSpPr>
            <a:stCxn id="693" idx="2"/>
            <a:endCxn id="627" idx="0"/>
          </p:cNvCxnSpPr>
          <p:nvPr/>
        </p:nvCxnSpPr>
        <p:spPr>
          <a:xfrm flipH="1" rot="-5400000">
            <a:off x="3672116" y="2985509"/>
            <a:ext cx="593700" cy="8361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5"/>
          <p:cNvSpPr txBox="1"/>
          <p:nvPr/>
        </p:nvSpPr>
        <p:spPr>
          <a:xfrm>
            <a:off x="149813" y="78469"/>
            <a:ext cx="5918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5600"/>
              <a:buFont typeface="Arial"/>
              <a:buNone/>
            </a:pPr>
            <a:r>
              <a:rPr b="1" i="0" lang="pt-BR" sz="3200" u="none" cap="none" strike="noStrike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Criando regras</a:t>
            </a:r>
            <a:endParaRPr i="0" sz="3200" u="none" cap="none" strike="noStrike">
              <a:solidFill>
                <a:srgbClr val="BF9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9" name="Google Shape;719;p45"/>
          <p:cNvSpPr/>
          <p:nvPr/>
        </p:nvSpPr>
        <p:spPr>
          <a:xfrm>
            <a:off x="3339904" y="712966"/>
            <a:ext cx="1902600" cy="5457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Copo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20" name="Google Shape;720;p45"/>
          <p:cNvGrpSpPr/>
          <p:nvPr/>
        </p:nvGrpSpPr>
        <p:grpSpPr>
          <a:xfrm>
            <a:off x="3548194" y="3700538"/>
            <a:ext cx="1677375" cy="1332900"/>
            <a:chOff x="6032850" y="9868100"/>
            <a:chExt cx="4473000" cy="3554400"/>
          </a:xfrm>
        </p:grpSpPr>
        <p:sp>
          <p:nvSpPr>
            <p:cNvPr id="721" name="Google Shape;721;p45"/>
            <p:cNvSpPr/>
            <p:nvPr/>
          </p:nvSpPr>
          <p:spPr>
            <a:xfrm>
              <a:off x="6032850" y="9868100"/>
              <a:ext cx="4473000" cy="35544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2" name="Google Shape;722;p45"/>
            <p:cNvGrpSpPr/>
            <p:nvPr/>
          </p:nvGrpSpPr>
          <p:grpSpPr>
            <a:xfrm>
              <a:off x="6475098" y="10176475"/>
              <a:ext cx="3631505" cy="2937676"/>
              <a:chOff x="-6809975" y="132700"/>
              <a:chExt cx="5234225" cy="4345675"/>
            </a:xfrm>
          </p:grpSpPr>
          <p:sp>
            <p:nvSpPr>
              <p:cNvPr id="723" name="Google Shape;723;p45"/>
              <p:cNvSpPr/>
              <p:nvPr/>
            </p:nvSpPr>
            <p:spPr>
              <a:xfrm>
                <a:off x="-6784350" y="1050575"/>
                <a:ext cx="5208600" cy="3427800"/>
              </a:xfrm>
              <a:prstGeom prst="snip1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38100">
                <a:solidFill>
                  <a:srgbClr val="7F6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24" name="Google Shape;724;p45"/>
              <p:cNvPicPr preferRelativeResize="0"/>
              <p:nvPr/>
            </p:nvPicPr>
            <p:blipFill rotWithShape="1">
              <a:blip r:embed="rId3">
                <a:alphaModFix/>
              </a:blip>
              <a:srcRect b="33866" l="18310" r="65406" t="52194"/>
              <a:stretch/>
            </p:blipFill>
            <p:spPr>
              <a:xfrm>
                <a:off x="-6313590" y="2046300"/>
                <a:ext cx="2194560" cy="20288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5" name="Google Shape;725;p45"/>
              <p:cNvPicPr preferRelativeResize="0"/>
              <p:nvPr/>
            </p:nvPicPr>
            <p:blipFill rotWithShape="1">
              <a:blip r:embed="rId3">
                <a:alphaModFix/>
              </a:blip>
              <a:srcRect b="34071" l="18697" r="65018" t="48793"/>
              <a:stretch/>
            </p:blipFill>
            <p:spPr>
              <a:xfrm>
                <a:off x="-4029495" y="1580845"/>
                <a:ext cx="2194560" cy="249427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26" name="Google Shape;726;p45"/>
              <p:cNvGrpSpPr/>
              <p:nvPr/>
            </p:nvGrpSpPr>
            <p:grpSpPr>
              <a:xfrm>
                <a:off x="-4173640" y="3088335"/>
                <a:ext cx="1143000" cy="952500"/>
                <a:chOff x="12510" y="9212"/>
                <a:chExt cx="1800" cy="1500"/>
              </a:xfrm>
            </p:grpSpPr>
            <p:sp>
              <p:nvSpPr>
                <p:cNvPr id="727" name="Google Shape;727;p45"/>
                <p:cNvSpPr/>
                <p:nvPr/>
              </p:nvSpPr>
              <p:spPr>
                <a:xfrm>
                  <a:off x="12510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CCEC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p45"/>
                <p:cNvSpPr/>
                <p:nvPr/>
              </p:nvSpPr>
              <p:spPr>
                <a:xfrm rot="2700000">
                  <a:off x="12986" y="9544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66C7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29" name="Google Shape;729;p45"/>
              <p:cNvGrpSpPr/>
              <p:nvPr/>
            </p:nvGrpSpPr>
            <p:grpSpPr>
              <a:xfrm>
                <a:off x="-6567590" y="3250260"/>
                <a:ext cx="1143000" cy="952500"/>
                <a:chOff x="12510" y="9212"/>
                <a:chExt cx="1800" cy="1500"/>
              </a:xfrm>
            </p:grpSpPr>
            <p:sp>
              <p:nvSpPr>
                <p:cNvPr id="730" name="Google Shape;730;p45"/>
                <p:cNvSpPr/>
                <p:nvPr/>
              </p:nvSpPr>
              <p:spPr>
                <a:xfrm>
                  <a:off x="12510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CCEC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731;p45"/>
                <p:cNvSpPr/>
                <p:nvPr/>
              </p:nvSpPr>
              <p:spPr>
                <a:xfrm rot="2700000">
                  <a:off x="12986" y="9544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66C7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32" name="Google Shape;732;p45"/>
              <p:cNvSpPr/>
              <p:nvPr/>
            </p:nvSpPr>
            <p:spPr>
              <a:xfrm>
                <a:off x="-6809975" y="132700"/>
                <a:ext cx="4188900" cy="908400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300"/>
                  <a:buFont typeface="Arial"/>
                  <a:buNone/>
                </a:pPr>
                <a:r>
                  <a:rPr b="1" i="0" lang="pt-BR" sz="1200" u="none" cap="none" strike="noStrike">
                    <a:solidFill>
                      <a:srgbClr val="FFF2CC"/>
                    </a:solidFill>
                    <a:latin typeface="Arial"/>
                    <a:ea typeface="Arial"/>
                    <a:cs typeface="Arial"/>
                    <a:sym typeface="Arial"/>
                  </a:rPr>
                  <a:t>Weissbier</a:t>
                </a:r>
                <a:endParaRPr b="1" i="0" sz="12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33" name="Google Shape;733;p45"/>
          <p:cNvSpPr/>
          <p:nvPr/>
        </p:nvSpPr>
        <p:spPr>
          <a:xfrm>
            <a:off x="1311079" y="1701604"/>
            <a:ext cx="1902600" cy="5457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Temperatura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4" name="Google Shape;734;p45"/>
          <p:cNvSpPr/>
          <p:nvPr/>
        </p:nvSpPr>
        <p:spPr>
          <a:xfrm>
            <a:off x="80728" y="2575787"/>
            <a:ext cx="2017500" cy="133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5" name="Google Shape;735;p45"/>
          <p:cNvGrpSpPr/>
          <p:nvPr/>
        </p:nvGrpSpPr>
        <p:grpSpPr>
          <a:xfrm>
            <a:off x="166158" y="2691646"/>
            <a:ext cx="1846376" cy="1101177"/>
            <a:chOff x="443088" y="8244525"/>
            <a:chExt cx="4923669" cy="2936473"/>
          </a:xfrm>
        </p:grpSpPr>
        <p:grpSp>
          <p:nvGrpSpPr>
            <p:cNvPr id="736" name="Google Shape;736;p45"/>
            <p:cNvGrpSpPr/>
            <p:nvPr/>
          </p:nvGrpSpPr>
          <p:grpSpPr>
            <a:xfrm>
              <a:off x="443088" y="8244525"/>
              <a:ext cx="4923669" cy="2936473"/>
              <a:chOff x="-7591388" y="2272906"/>
              <a:chExt cx="5433913" cy="3018889"/>
            </a:xfrm>
          </p:grpSpPr>
          <p:sp>
            <p:nvSpPr>
              <p:cNvPr id="737" name="Google Shape;737;p45"/>
              <p:cNvSpPr/>
              <p:nvPr/>
            </p:nvSpPr>
            <p:spPr>
              <a:xfrm>
                <a:off x="-7591375" y="2836595"/>
                <a:ext cx="5433900" cy="2455200"/>
              </a:xfrm>
              <a:prstGeom prst="rect">
                <a:avLst/>
              </a:prstGeom>
              <a:solidFill>
                <a:schemeClr val="lt1"/>
              </a:solidFill>
              <a:ln cap="flat" cmpd="sng" w="38100">
                <a:solidFill>
                  <a:srgbClr val="7F6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38" name="Google Shape;738;p45"/>
              <p:cNvPicPr preferRelativeResize="0"/>
              <p:nvPr/>
            </p:nvPicPr>
            <p:blipFill rotWithShape="1">
              <a:blip r:embed="rId3">
                <a:alphaModFix/>
              </a:blip>
              <a:srcRect b="34134" l="18697" r="65018" t="52287"/>
              <a:stretch/>
            </p:blipFill>
            <p:spPr>
              <a:xfrm>
                <a:off x="-4954733" y="3411723"/>
                <a:ext cx="1426757" cy="12263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9" name="Google Shape;739;p45"/>
              <p:cNvPicPr preferRelativeResize="0"/>
              <p:nvPr/>
            </p:nvPicPr>
            <p:blipFill rotWithShape="1">
              <a:blip r:embed="rId3">
                <a:alphaModFix/>
              </a:blip>
              <a:srcRect b="34072" l="18697" r="65018" t="48761"/>
              <a:stretch/>
            </p:blipFill>
            <p:spPr>
              <a:xfrm>
                <a:off x="-3615958" y="3087414"/>
                <a:ext cx="1426758" cy="15506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0" name="Google Shape;740;p45"/>
              <p:cNvPicPr preferRelativeResize="0"/>
              <p:nvPr/>
            </p:nvPicPr>
            <p:blipFill rotWithShape="1">
              <a:blip r:embed="rId3">
                <a:alphaModFix/>
              </a:blip>
              <a:srcRect b="34324" l="2668" r="81047" t="48670"/>
              <a:stretch/>
            </p:blipFill>
            <p:spPr>
              <a:xfrm>
                <a:off x="-6295159" y="3111057"/>
                <a:ext cx="1426345" cy="153634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41" name="Google Shape;741;p45"/>
              <p:cNvGrpSpPr/>
              <p:nvPr/>
            </p:nvGrpSpPr>
            <p:grpSpPr>
              <a:xfrm>
                <a:off x="-7489523" y="3430252"/>
                <a:ext cx="1324520" cy="1544300"/>
                <a:chOff x="24315" y="4667"/>
                <a:chExt cx="3208" cy="3919"/>
              </a:xfrm>
            </p:grpSpPr>
            <p:pic>
              <p:nvPicPr>
                <p:cNvPr id="742" name="Google Shape;742;p4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4139" l="4462" r="81046" t="52388"/>
                <a:stretch/>
              </p:blipFill>
              <p:spPr>
                <a:xfrm>
                  <a:off x="24448" y="4667"/>
                  <a:ext cx="3075" cy="30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743" name="Google Shape;743;p45"/>
                <p:cNvGrpSpPr/>
                <p:nvPr/>
              </p:nvGrpSpPr>
              <p:grpSpPr>
                <a:xfrm>
                  <a:off x="24315" y="7086"/>
                  <a:ext cx="1800" cy="1500"/>
                  <a:chOff x="16788" y="9212"/>
                  <a:chExt cx="1800" cy="1500"/>
                </a:xfrm>
              </p:grpSpPr>
              <p:sp>
                <p:nvSpPr>
                  <p:cNvPr id="744" name="Google Shape;744;p45"/>
                  <p:cNvSpPr/>
                  <p:nvPr/>
                </p:nvSpPr>
                <p:spPr>
                  <a:xfrm>
                    <a:off x="16788" y="9212"/>
                    <a:ext cx="1800" cy="1500"/>
                  </a:xfrm>
                  <a:prstGeom prst="quadArrowCallout">
                    <a:avLst>
                      <a:gd fmla="val 18515" name="adj1"/>
                      <a:gd fmla="val 18515" name="adj2"/>
                      <a:gd fmla="val 18515" name="adj3"/>
                      <a:gd fmla="val 48123" name="adj4"/>
                    </a:avLst>
                  </a:prstGeom>
                  <a:solidFill>
                    <a:srgbClr val="FEF9D4"/>
                  </a:solidFill>
                  <a:ln cap="flat" cmpd="sng" w="25400">
                    <a:solidFill>
                      <a:srgbClr val="92810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7150" lIns="34275" spcFirstLastPara="1" rIns="34275" wrap="square" tIns="1715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45" name="Google Shape;745;p45"/>
                  <p:cNvSpPr/>
                  <p:nvPr/>
                </p:nvSpPr>
                <p:spPr>
                  <a:xfrm rot="2700000">
                    <a:off x="17264" y="9538"/>
                    <a:ext cx="849" cy="849"/>
                  </a:xfrm>
                  <a:prstGeom prst="quadArrowCallout">
                    <a:avLst>
                      <a:gd fmla="val 18515" name="adj1"/>
                      <a:gd fmla="val 18515" name="adj2"/>
                      <a:gd fmla="val 18515" name="adj3"/>
                      <a:gd fmla="val 48123" name="adj4"/>
                    </a:avLst>
                  </a:prstGeom>
                  <a:solidFill>
                    <a:srgbClr val="FCED82"/>
                  </a:solidFill>
                  <a:ln cap="flat" cmpd="sng" w="25400">
                    <a:solidFill>
                      <a:srgbClr val="92810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7150" lIns="34275" spcFirstLastPara="1" rIns="34275" wrap="square" tIns="1715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746" name="Google Shape;746;p45"/>
              <p:cNvGrpSpPr/>
              <p:nvPr/>
            </p:nvGrpSpPr>
            <p:grpSpPr>
              <a:xfrm>
                <a:off x="-5014181" y="4379526"/>
                <a:ext cx="743102" cy="591085"/>
                <a:chOff x="11288" y="9212"/>
                <a:chExt cx="1800" cy="1500"/>
              </a:xfrm>
            </p:grpSpPr>
            <p:sp>
              <p:nvSpPr>
                <p:cNvPr id="747" name="Google Shape;747;p45"/>
                <p:cNvSpPr/>
                <p:nvPr/>
              </p:nvSpPr>
              <p:spPr>
                <a:xfrm>
                  <a:off x="11288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EF9D4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" name="Google Shape;748;p45"/>
                <p:cNvSpPr/>
                <p:nvPr/>
              </p:nvSpPr>
              <p:spPr>
                <a:xfrm rot="2700000">
                  <a:off x="11763" y="9538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CED82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49" name="Google Shape;749;p45"/>
              <p:cNvGrpSpPr/>
              <p:nvPr/>
            </p:nvGrpSpPr>
            <p:grpSpPr>
              <a:xfrm>
                <a:off x="-3651047" y="4334997"/>
                <a:ext cx="743102" cy="591085"/>
                <a:chOff x="10677" y="9212"/>
                <a:chExt cx="1800" cy="1500"/>
              </a:xfrm>
            </p:grpSpPr>
            <p:sp>
              <p:nvSpPr>
                <p:cNvPr id="750" name="Google Shape;750;p45"/>
                <p:cNvSpPr/>
                <p:nvPr/>
              </p:nvSpPr>
              <p:spPr>
                <a:xfrm>
                  <a:off x="10677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EF9D4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" name="Google Shape;751;p45"/>
                <p:cNvSpPr/>
                <p:nvPr/>
              </p:nvSpPr>
              <p:spPr>
                <a:xfrm rot="2700000">
                  <a:off x="11152" y="9544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CED82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52" name="Google Shape;752;p45"/>
              <p:cNvSpPr/>
              <p:nvPr/>
            </p:nvSpPr>
            <p:spPr>
              <a:xfrm>
                <a:off x="-7591388" y="2272906"/>
                <a:ext cx="2723400" cy="563700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300"/>
                  <a:buFont typeface="Arial"/>
                  <a:buNone/>
                </a:pPr>
                <a:r>
                  <a:rPr b="1" i="0" lang="pt-BR" sz="1200" u="none" cap="none" strike="noStrike">
                    <a:solidFill>
                      <a:srgbClr val="FFF2C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Pilsen</a:t>
                </a:r>
                <a:endParaRPr b="1" i="0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753" name="Google Shape;753;p45"/>
            <p:cNvGrpSpPr/>
            <p:nvPr/>
          </p:nvGrpSpPr>
          <p:grpSpPr>
            <a:xfrm>
              <a:off x="1510463" y="10292023"/>
              <a:ext cx="673325" cy="574949"/>
              <a:chOff x="10473" y="9168"/>
              <a:chExt cx="1800" cy="1500"/>
            </a:xfrm>
          </p:grpSpPr>
          <p:sp>
            <p:nvSpPr>
              <p:cNvPr id="754" name="Google Shape;754;p45"/>
              <p:cNvSpPr/>
              <p:nvPr/>
            </p:nvSpPr>
            <p:spPr>
              <a:xfrm>
                <a:off x="10473" y="9168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45"/>
              <p:cNvSpPr/>
              <p:nvPr/>
            </p:nvSpPr>
            <p:spPr>
              <a:xfrm rot="2700000">
                <a:off x="10949" y="9493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CED82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56" name="Google Shape;756;p45"/>
          <p:cNvSpPr txBox="1"/>
          <p:nvPr/>
        </p:nvSpPr>
        <p:spPr>
          <a:xfrm>
            <a:off x="816192" y="2034078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1˚</a:t>
            </a:r>
            <a:endParaRPr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57" name="Google Shape;757;p45"/>
          <p:cNvGrpSpPr/>
          <p:nvPr/>
        </p:nvGrpSpPr>
        <p:grpSpPr>
          <a:xfrm>
            <a:off x="5297456" y="2791679"/>
            <a:ext cx="1626975" cy="1332900"/>
            <a:chOff x="14355150" y="7749275"/>
            <a:chExt cx="4338600" cy="3554400"/>
          </a:xfrm>
        </p:grpSpPr>
        <p:sp>
          <p:nvSpPr>
            <p:cNvPr id="758" name="Google Shape;758;p45"/>
            <p:cNvSpPr/>
            <p:nvPr/>
          </p:nvSpPr>
          <p:spPr>
            <a:xfrm>
              <a:off x="14355150" y="7749275"/>
              <a:ext cx="4338600" cy="35544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9" name="Google Shape;759;p45"/>
            <p:cNvGrpSpPr/>
            <p:nvPr/>
          </p:nvGrpSpPr>
          <p:grpSpPr>
            <a:xfrm>
              <a:off x="14629322" y="8057545"/>
              <a:ext cx="3631398" cy="2937830"/>
              <a:chOff x="25058450" y="3683050"/>
              <a:chExt cx="4688700" cy="4335000"/>
            </a:xfrm>
          </p:grpSpPr>
          <p:sp>
            <p:nvSpPr>
              <p:cNvPr id="760" name="Google Shape;760;p45"/>
              <p:cNvSpPr/>
              <p:nvPr/>
            </p:nvSpPr>
            <p:spPr>
              <a:xfrm>
                <a:off x="25058450" y="4591450"/>
                <a:ext cx="4688700" cy="3426600"/>
              </a:xfrm>
              <a:prstGeom prst="snip1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38100">
                <a:solidFill>
                  <a:srgbClr val="7F6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61" name="Google Shape;761;p45"/>
              <p:cNvPicPr preferRelativeResize="0"/>
              <p:nvPr/>
            </p:nvPicPr>
            <p:blipFill rotWithShape="1">
              <a:blip r:embed="rId3">
                <a:alphaModFix/>
              </a:blip>
              <a:srcRect b="78582" l="6553" r="83194" t="4811"/>
              <a:stretch/>
            </p:blipFill>
            <p:spPr>
              <a:xfrm>
                <a:off x="25634900" y="5270935"/>
                <a:ext cx="1381760" cy="24174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2" name="Google Shape;762;p45"/>
              <p:cNvPicPr preferRelativeResize="0"/>
              <p:nvPr/>
            </p:nvPicPr>
            <p:blipFill rotWithShape="1">
              <a:blip r:embed="rId3">
                <a:alphaModFix/>
              </a:blip>
              <a:srcRect b="78582" l="6553" r="83194" t="4811"/>
              <a:stretch/>
            </p:blipFill>
            <p:spPr>
              <a:xfrm>
                <a:off x="28015515" y="5270935"/>
                <a:ext cx="1381760" cy="241744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63" name="Google Shape;763;p45"/>
              <p:cNvGrpSpPr/>
              <p:nvPr/>
            </p:nvGrpSpPr>
            <p:grpSpPr>
              <a:xfrm>
                <a:off x="25401220" y="6944795"/>
                <a:ext cx="1143000" cy="952500"/>
                <a:chOff x="12510" y="9212"/>
                <a:chExt cx="1800" cy="1500"/>
              </a:xfrm>
            </p:grpSpPr>
            <p:sp>
              <p:nvSpPr>
                <p:cNvPr id="764" name="Google Shape;764;p45"/>
                <p:cNvSpPr/>
                <p:nvPr/>
              </p:nvSpPr>
              <p:spPr>
                <a:xfrm>
                  <a:off x="12510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EF9D4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" name="Google Shape;765;p45"/>
                <p:cNvSpPr/>
                <p:nvPr/>
              </p:nvSpPr>
              <p:spPr>
                <a:xfrm rot="2700000">
                  <a:off x="12986" y="9534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DF3AB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6" name="Google Shape;766;p45"/>
              <p:cNvGrpSpPr/>
              <p:nvPr/>
            </p:nvGrpSpPr>
            <p:grpSpPr>
              <a:xfrm>
                <a:off x="27781835" y="6938445"/>
                <a:ext cx="1143000" cy="952500"/>
                <a:chOff x="12510" y="9212"/>
                <a:chExt cx="1800" cy="1500"/>
              </a:xfrm>
            </p:grpSpPr>
            <p:sp>
              <p:nvSpPr>
                <p:cNvPr id="767" name="Google Shape;767;p45"/>
                <p:cNvSpPr/>
                <p:nvPr/>
              </p:nvSpPr>
              <p:spPr>
                <a:xfrm>
                  <a:off x="12510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EF9D4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" name="Google Shape;768;p45"/>
                <p:cNvSpPr/>
                <p:nvPr/>
              </p:nvSpPr>
              <p:spPr>
                <a:xfrm rot="2700000">
                  <a:off x="12986" y="9548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DF3AB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769" name="Google Shape;769;p45"/>
              <p:cNvPicPr preferRelativeResize="0"/>
              <p:nvPr/>
            </p:nvPicPr>
            <p:blipFill rotWithShape="1">
              <a:blip r:embed="rId3">
                <a:alphaModFix/>
              </a:blip>
              <a:srcRect b="47415" l="4525" r="83441" t="48644"/>
              <a:stretch/>
            </p:blipFill>
            <p:spPr>
              <a:xfrm>
                <a:off x="28052980" y="4766745"/>
                <a:ext cx="1244600" cy="5734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0" name="Google Shape;770;p45"/>
              <p:cNvSpPr/>
              <p:nvPr/>
            </p:nvSpPr>
            <p:spPr>
              <a:xfrm>
                <a:off x="25058450" y="3683050"/>
                <a:ext cx="4188900" cy="908400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300"/>
                  <a:buFont typeface="Arial"/>
                  <a:buNone/>
                </a:pPr>
                <a:r>
                  <a:rPr b="1" i="0" lang="pt-BR" sz="1200" u="none" cap="none" strike="noStrike">
                    <a:solidFill>
                      <a:srgbClr val="FFF2C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Weissbier</a:t>
                </a:r>
                <a:endParaRPr b="1" i="0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771" name="Google Shape;771;p45"/>
          <p:cNvSpPr txBox="1"/>
          <p:nvPr/>
        </p:nvSpPr>
        <p:spPr>
          <a:xfrm>
            <a:off x="3241130" y="2034078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5˚</a:t>
            </a:r>
            <a:endParaRPr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2" name="Google Shape;772;p45"/>
          <p:cNvSpPr/>
          <p:nvPr/>
        </p:nvSpPr>
        <p:spPr>
          <a:xfrm>
            <a:off x="2599616" y="2561009"/>
            <a:ext cx="1902600" cy="545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73" name="Google Shape;773;p45"/>
          <p:cNvGrpSpPr/>
          <p:nvPr/>
        </p:nvGrpSpPr>
        <p:grpSpPr>
          <a:xfrm>
            <a:off x="2183691" y="3700538"/>
            <a:ext cx="1104075" cy="1332900"/>
            <a:chOff x="-7555050" y="8284050"/>
            <a:chExt cx="2944200" cy="3554400"/>
          </a:xfrm>
        </p:grpSpPr>
        <p:grpSp>
          <p:nvGrpSpPr>
            <p:cNvPr id="774" name="Google Shape;774;p45"/>
            <p:cNvGrpSpPr/>
            <p:nvPr/>
          </p:nvGrpSpPr>
          <p:grpSpPr>
            <a:xfrm>
              <a:off x="-7279761" y="8592900"/>
              <a:ext cx="2467800" cy="2936700"/>
              <a:chOff x="-6359623" y="8599650"/>
              <a:chExt cx="2467800" cy="2936700"/>
            </a:xfrm>
          </p:grpSpPr>
          <p:sp>
            <p:nvSpPr>
              <p:cNvPr id="775" name="Google Shape;775;p45"/>
              <p:cNvSpPr/>
              <p:nvPr/>
            </p:nvSpPr>
            <p:spPr>
              <a:xfrm>
                <a:off x="-6167325" y="9148050"/>
                <a:ext cx="1906500" cy="2388300"/>
              </a:xfrm>
              <a:prstGeom prst="rect">
                <a:avLst/>
              </a:prstGeom>
              <a:solidFill>
                <a:schemeClr val="lt1"/>
              </a:solidFill>
              <a:ln cap="flat" cmpd="sng" w="38100">
                <a:solidFill>
                  <a:srgbClr val="7F6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76" name="Google Shape;776;p45"/>
              <p:cNvGrpSpPr/>
              <p:nvPr/>
            </p:nvGrpSpPr>
            <p:grpSpPr>
              <a:xfrm>
                <a:off x="-6066274" y="9878633"/>
                <a:ext cx="1548234" cy="1513035"/>
                <a:chOff x="-7564579" y="3563256"/>
                <a:chExt cx="1427997" cy="1414448"/>
              </a:xfrm>
            </p:grpSpPr>
            <p:pic>
              <p:nvPicPr>
                <p:cNvPr id="777" name="Google Shape;777;p4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4092" l="2416" r="81301" t="52331"/>
                <a:stretch/>
              </p:blipFill>
              <p:spPr>
                <a:xfrm>
                  <a:off x="-7563339" y="3563256"/>
                  <a:ext cx="1426757" cy="12263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778" name="Google Shape;778;p45"/>
                <p:cNvGrpSpPr/>
                <p:nvPr/>
              </p:nvGrpSpPr>
              <p:grpSpPr>
                <a:xfrm>
                  <a:off x="-7564579" y="4386619"/>
                  <a:ext cx="743102" cy="591085"/>
                  <a:chOff x="12510" y="9212"/>
                  <a:chExt cx="1800" cy="1500"/>
                </a:xfrm>
              </p:grpSpPr>
              <p:sp>
                <p:nvSpPr>
                  <p:cNvPr id="779" name="Google Shape;779;p45"/>
                  <p:cNvSpPr/>
                  <p:nvPr/>
                </p:nvSpPr>
                <p:spPr>
                  <a:xfrm>
                    <a:off x="12510" y="9212"/>
                    <a:ext cx="1800" cy="1500"/>
                  </a:xfrm>
                  <a:prstGeom prst="quadArrowCallout">
                    <a:avLst>
                      <a:gd fmla="val 18515" name="adj1"/>
                      <a:gd fmla="val 18515" name="adj2"/>
                      <a:gd fmla="val 18515" name="adj3"/>
                      <a:gd fmla="val 48123" name="adj4"/>
                    </a:avLst>
                  </a:prstGeom>
                  <a:solidFill>
                    <a:srgbClr val="CCECFF"/>
                  </a:solidFill>
                  <a:ln cap="flat" cmpd="sng" w="25400">
                    <a:solidFill>
                      <a:srgbClr val="0076B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7150" lIns="34275" spcFirstLastPara="1" rIns="34275" wrap="square" tIns="1715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0" name="Google Shape;780;p45"/>
                  <p:cNvSpPr/>
                  <p:nvPr/>
                </p:nvSpPr>
                <p:spPr>
                  <a:xfrm rot="2700000">
                    <a:off x="12986" y="9544"/>
                    <a:ext cx="849" cy="849"/>
                  </a:xfrm>
                  <a:prstGeom prst="quadArrowCallout">
                    <a:avLst>
                      <a:gd fmla="val 18515" name="adj1"/>
                      <a:gd fmla="val 18515" name="adj2"/>
                      <a:gd fmla="val 18515" name="adj3"/>
                      <a:gd fmla="val 48123" name="adj4"/>
                    </a:avLst>
                  </a:prstGeom>
                  <a:solidFill>
                    <a:srgbClr val="66C7FF"/>
                  </a:solidFill>
                  <a:ln cap="flat" cmpd="sng" w="25400">
                    <a:solidFill>
                      <a:srgbClr val="0076B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7150" lIns="34275" spcFirstLastPara="1" rIns="34275" wrap="square" tIns="1715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781" name="Google Shape;781;p45"/>
              <p:cNvSpPr/>
              <p:nvPr/>
            </p:nvSpPr>
            <p:spPr>
              <a:xfrm>
                <a:off x="-6359623" y="8599650"/>
                <a:ext cx="2467800" cy="548400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300"/>
                  <a:buFont typeface="Arial"/>
                  <a:buNone/>
                </a:pPr>
                <a:r>
                  <a:rPr b="1" i="0" lang="pt-BR" sz="1200" u="none" cap="none" strike="noStrike">
                    <a:solidFill>
                      <a:srgbClr val="FFF2CC"/>
                    </a:solidFill>
                    <a:latin typeface="Arial"/>
                    <a:ea typeface="Arial"/>
                    <a:cs typeface="Arial"/>
                    <a:sym typeface="Arial"/>
                  </a:rPr>
                  <a:t>Pilsen</a:t>
                </a:r>
                <a:endParaRPr b="1" i="0" sz="12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2" name="Google Shape;782;p45"/>
            <p:cNvSpPr/>
            <p:nvPr/>
          </p:nvSpPr>
          <p:spPr>
            <a:xfrm>
              <a:off x="-7555050" y="8284050"/>
              <a:ext cx="2944200" cy="35544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83" name="Google Shape;783;p45"/>
          <p:cNvSpPr txBox="1"/>
          <p:nvPr/>
        </p:nvSpPr>
        <p:spPr>
          <a:xfrm>
            <a:off x="2396966" y="3031331"/>
            <a:ext cx="764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Clara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4" name="Google Shape;784;p45"/>
          <p:cNvSpPr txBox="1"/>
          <p:nvPr/>
        </p:nvSpPr>
        <p:spPr>
          <a:xfrm>
            <a:off x="3950548" y="3031435"/>
            <a:ext cx="872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Escura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5" name="Google Shape;785;p45"/>
          <p:cNvSpPr/>
          <p:nvPr/>
        </p:nvSpPr>
        <p:spPr>
          <a:xfrm>
            <a:off x="5929294" y="1701604"/>
            <a:ext cx="1902600" cy="5457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Temperatura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86" name="Google Shape;786;p45"/>
          <p:cNvGrpSpPr/>
          <p:nvPr/>
        </p:nvGrpSpPr>
        <p:grpSpPr>
          <a:xfrm>
            <a:off x="7030580" y="2791674"/>
            <a:ext cx="1902488" cy="1332900"/>
            <a:chOff x="19281613" y="7749263"/>
            <a:chExt cx="5073300" cy="3554400"/>
          </a:xfrm>
        </p:grpSpPr>
        <p:sp>
          <p:nvSpPr>
            <p:cNvPr id="787" name="Google Shape;787;p45"/>
            <p:cNvSpPr/>
            <p:nvPr/>
          </p:nvSpPr>
          <p:spPr>
            <a:xfrm>
              <a:off x="19281613" y="7749263"/>
              <a:ext cx="5073300" cy="35544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8" name="Google Shape;788;p45"/>
            <p:cNvGrpSpPr/>
            <p:nvPr/>
          </p:nvGrpSpPr>
          <p:grpSpPr>
            <a:xfrm>
              <a:off x="19648903" y="8057626"/>
              <a:ext cx="4338730" cy="2937676"/>
              <a:chOff x="3126182" y="3562427"/>
              <a:chExt cx="6074100" cy="4648221"/>
            </a:xfrm>
          </p:grpSpPr>
          <p:sp>
            <p:nvSpPr>
              <p:cNvPr id="789" name="Google Shape;789;p45"/>
              <p:cNvSpPr/>
              <p:nvPr/>
            </p:nvSpPr>
            <p:spPr>
              <a:xfrm>
                <a:off x="3126182" y="4470848"/>
                <a:ext cx="6074100" cy="3739800"/>
              </a:xfrm>
              <a:prstGeom prst="snip2DiagRect">
                <a:avLst>
                  <a:gd fmla="val 0" name="adj1"/>
                  <a:gd fmla="val 16667" name="adj2"/>
                </a:avLst>
              </a:prstGeom>
              <a:solidFill>
                <a:schemeClr val="lt1"/>
              </a:solidFill>
              <a:ln cap="flat" cmpd="sng" w="28575">
                <a:solidFill>
                  <a:srgbClr val="BF9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90" name="Google Shape;790;p45"/>
              <p:cNvPicPr preferRelativeResize="0"/>
              <p:nvPr/>
            </p:nvPicPr>
            <p:blipFill rotWithShape="1">
              <a:blip r:embed="rId3">
                <a:alphaModFix/>
              </a:blip>
              <a:srcRect b="75312" l="18698" r="67901" t="1360"/>
              <a:stretch/>
            </p:blipFill>
            <p:spPr>
              <a:xfrm>
                <a:off x="6719578" y="4558665"/>
                <a:ext cx="1806075" cy="33959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1" name="Google Shape;791;p45"/>
              <p:cNvPicPr preferRelativeResize="0"/>
              <p:nvPr/>
            </p:nvPicPr>
            <p:blipFill rotWithShape="1">
              <a:blip r:embed="rId3">
                <a:alphaModFix/>
              </a:blip>
              <a:srcRect b="77960" l="21581" r="65016" t="4235"/>
              <a:stretch/>
            </p:blipFill>
            <p:spPr>
              <a:xfrm>
                <a:off x="3290343" y="5103642"/>
                <a:ext cx="1806075" cy="259149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92" name="Google Shape;792;p45"/>
              <p:cNvGrpSpPr/>
              <p:nvPr/>
            </p:nvGrpSpPr>
            <p:grpSpPr>
              <a:xfrm>
                <a:off x="7926070" y="6953250"/>
                <a:ext cx="1143000" cy="952500"/>
                <a:chOff x="12510" y="9212"/>
                <a:chExt cx="1800" cy="1500"/>
              </a:xfrm>
            </p:grpSpPr>
            <p:sp>
              <p:nvSpPr>
                <p:cNvPr id="793" name="Google Shape;793;p45"/>
                <p:cNvSpPr/>
                <p:nvPr/>
              </p:nvSpPr>
              <p:spPr>
                <a:xfrm>
                  <a:off x="12510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CCEC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" name="Google Shape;794;p45"/>
                <p:cNvSpPr/>
                <p:nvPr/>
              </p:nvSpPr>
              <p:spPr>
                <a:xfrm rot="2700000">
                  <a:off x="12986" y="9544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66C7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5" name="Google Shape;795;p45"/>
              <p:cNvGrpSpPr/>
              <p:nvPr/>
            </p:nvGrpSpPr>
            <p:grpSpPr>
              <a:xfrm>
                <a:off x="4180738" y="6953885"/>
                <a:ext cx="1143000" cy="952500"/>
                <a:chOff x="13983" y="9212"/>
                <a:chExt cx="1800" cy="1500"/>
              </a:xfrm>
            </p:grpSpPr>
            <p:sp>
              <p:nvSpPr>
                <p:cNvPr id="796" name="Google Shape;796;p45"/>
                <p:cNvSpPr/>
                <p:nvPr/>
              </p:nvSpPr>
              <p:spPr>
                <a:xfrm>
                  <a:off x="13983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CCEC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" name="Google Shape;797;p45"/>
                <p:cNvSpPr/>
                <p:nvPr/>
              </p:nvSpPr>
              <p:spPr>
                <a:xfrm rot="2700000">
                  <a:off x="14459" y="9538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66C7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798" name="Google Shape;798;p45"/>
              <p:cNvPicPr preferRelativeResize="0"/>
              <p:nvPr/>
            </p:nvPicPr>
            <p:blipFill rotWithShape="1">
              <a:blip r:embed="rId3">
                <a:alphaModFix/>
              </a:blip>
              <a:srcRect b="47415" l="4525" r="83441" t="48644"/>
              <a:stretch/>
            </p:blipFill>
            <p:spPr>
              <a:xfrm>
                <a:off x="7194550" y="4558665"/>
                <a:ext cx="1244600" cy="573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9" name="Google Shape;799;p45"/>
              <p:cNvPicPr preferRelativeResize="0"/>
              <p:nvPr/>
            </p:nvPicPr>
            <p:blipFill rotWithShape="1">
              <a:blip r:embed="rId3">
                <a:alphaModFix/>
              </a:blip>
              <a:srcRect b="78582" l="6553" r="83194" t="4811"/>
              <a:stretch/>
            </p:blipFill>
            <p:spPr>
              <a:xfrm>
                <a:off x="5315218" y="5132070"/>
                <a:ext cx="1381760" cy="241744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00" name="Google Shape;800;p45"/>
              <p:cNvGrpSpPr/>
              <p:nvPr/>
            </p:nvGrpSpPr>
            <p:grpSpPr>
              <a:xfrm>
                <a:off x="6053722" y="6952615"/>
                <a:ext cx="1143000" cy="952500"/>
                <a:chOff x="13246" y="9212"/>
                <a:chExt cx="1800" cy="1500"/>
              </a:xfrm>
            </p:grpSpPr>
            <p:sp>
              <p:nvSpPr>
                <p:cNvPr id="801" name="Google Shape;801;p45"/>
                <p:cNvSpPr/>
                <p:nvPr/>
              </p:nvSpPr>
              <p:spPr>
                <a:xfrm>
                  <a:off x="13246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CCEC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" name="Google Shape;802;p45"/>
                <p:cNvSpPr/>
                <p:nvPr/>
              </p:nvSpPr>
              <p:spPr>
                <a:xfrm rot="2700000">
                  <a:off x="13722" y="9540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66C7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03" name="Google Shape;803;p45"/>
              <p:cNvSpPr/>
              <p:nvPr/>
            </p:nvSpPr>
            <p:spPr>
              <a:xfrm>
                <a:off x="3126192" y="3562427"/>
                <a:ext cx="4188900" cy="908400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300"/>
                  <a:buFont typeface="Arial"/>
                  <a:buNone/>
                </a:pPr>
                <a:r>
                  <a:rPr b="1" i="0" lang="pt-BR" sz="1200" u="none" cap="none" strike="noStrike">
                    <a:solidFill>
                      <a:srgbClr val="FFF2C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Pale-Ale</a:t>
                </a:r>
                <a:endParaRPr b="1" i="0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804" name="Google Shape;804;p45"/>
          <p:cNvSpPr txBox="1"/>
          <p:nvPr/>
        </p:nvSpPr>
        <p:spPr>
          <a:xfrm>
            <a:off x="5820642" y="2142566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1˚</a:t>
            </a:r>
            <a:endParaRPr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5" name="Google Shape;805;p45"/>
          <p:cNvSpPr txBox="1"/>
          <p:nvPr/>
        </p:nvSpPr>
        <p:spPr>
          <a:xfrm>
            <a:off x="7662342" y="2149934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5˚</a:t>
            </a:r>
            <a:endParaRPr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6" name="Google Shape;806;p45"/>
          <p:cNvCxnSpPr>
            <a:stCxn id="719" idx="2"/>
            <a:endCxn id="733" idx="0"/>
          </p:cNvCxnSpPr>
          <p:nvPr/>
        </p:nvCxnSpPr>
        <p:spPr>
          <a:xfrm rot="5400000">
            <a:off x="3055354" y="465616"/>
            <a:ext cx="442800" cy="2028900"/>
          </a:xfrm>
          <a:prstGeom prst="bentConnector3">
            <a:avLst>
              <a:gd fmla="val 50011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7" name="Google Shape;807;p45"/>
          <p:cNvCxnSpPr>
            <a:stCxn id="719" idx="2"/>
            <a:endCxn id="785" idx="0"/>
          </p:cNvCxnSpPr>
          <p:nvPr/>
        </p:nvCxnSpPr>
        <p:spPr>
          <a:xfrm flipH="1" rot="-5400000">
            <a:off x="5364454" y="185416"/>
            <a:ext cx="442800" cy="2589300"/>
          </a:xfrm>
          <a:prstGeom prst="bentConnector3">
            <a:avLst>
              <a:gd fmla="val 50011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8" name="Google Shape;808;p45"/>
          <p:cNvCxnSpPr>
            <a:stCxn id="733" idx="2"/>
            <a:endCxn id="734" idx="0"/>
          </p:cNvCxnSpPr>
          <p:nvPr/>
        </p:nvCxnSpPr>
        <p:spPr>
          <a:xfrm rot="5400000">
            <a:off x="1511629" y="1825054"/>
            <a:ext cx="328500" cy="1173000"/>
          </a:xfrm>
          <a:prstGeom prst="bentConnector3">
            <a:avLst>
              <a:gd fmla="val 49992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9" name="Google Shape;809;p45"/>
          <p:cNvCxnSpPr>
            <a:stCxn id="733" idx="2"/>
            <a:endCxn id="772" idx="0"/>
          </p:cNvCxnSpPr>
          <p:nvPr/>
        </p:nvCxnSpPr>
        <p:spPr>
          <a:xfrm flipH="1" rot="-5400000">
            <a:off x="2749729" y="1759954"/>
            <a:ext cx="313800" cy="1288500"/>
          </a:xfrm>
          <a:prstGeom prst="bentConnector3">
            <a:avLst>
              <a:gd fmla="val 5000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0" name="Google Shape;810;p45"/>
          <p:cNvCxnSpPr>
            <a:stCxn id="785" idx="2"/>
            <a:endCxn id="758" idx="0"/>
          </p:cNvCxnSpPr>
          <p:nvPr/>
        </p:nvCxnSpPr>
        <p:spPr>
          <a:xfrm rot="5400000">
            <a:off x="6223594" y="2134805"/>
            <a:ext cx="544500" cy="769500"/>
          </a:xfrm>
          <a:prstGeom prst="bentConnector3">
            <a:avLst>
              <a:gd fmla="val 50006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1" name="Google Shape;811;p45"/>
          <p:cNvCxnSpPr>
            <a:stCxn id="785" idx="2"/>
            <a:endCxn id="787" idx="0"/>
          </p:cNvCxnSpPr>
          <p:nvPr/>
        </p:nvCxnSpPr>
        <p:spPr>
          <a:xfrm flipH="1" rot="-5400000">
            <a:off x="7158994" y="1968905"/>
            <a:ext cx="544500" cy="1101300"/>
          </a:xfrm>
          <a:prstGeom prst="bentConnector3">
            <a:avLst>
              <a:gd fmla="val 5000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2" name="Google Shape;812;p45"/>
          <p:cNvCxnSpPr>
            <a:stCxn id="772" idx="2"/>
            <a:endCxn id="782" idx="0"/>
          </p:cNvCxnSpPr>
          <p:nvPr/>
        </p:nvCxnSpPr>
        <p:spPr>
          <a:xfrm rot="5400000">
            <a:off x="2846516" y="2996009"/>
            <a:ext cx="593700" cy="8151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3" name="Google Shape;813;p45"/>
          <p:cNvCxnSpPr>
            <a:stCxn id="772" idx="2"/>
            <a:endCxn id="721" idx="0"/>
          </p:cNvCxnSpPr>
          <p:nvPr/>
        </p:nvCxnSpPr>
        <p:spPr>
          <a:xfrm flipH="1" rot="-5400000">
            <a:off x="3672116" y="2985509"/>
            <a:ext cx="593700" cy="8361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45"/>
          <p:cNvSpPr txBox="1"/>
          <p:nvPr/>
        </p:nvSpPr>
        <p:spPr>
          <a:xfrm>
            <a:off x="1896680" y="1093282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Mug</a:t>
            </a:r>
            <a:endParaRPr b="1" i="0" sz="15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5" name="Google Shape;815;p45"/>
          <p:cNvSpPr txBox="1"/>
          <p:nvPr/>
        </p:nvSpPr>
        <p:spPr>
          <a:xfrm>
            <a:off x="6505457" y="1107794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Pint</a:t>
            </a:r>
            <a:endParaRPr b="1" i="0" sz="15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6"/>
          <p:cNvSpPr txBox="1"/>
          <p:nvPr/>
        </p:nvSpPr>
        <p:spPr>
          <a:xfrm>
            <a:off x="149813" y="78469"/>
            <a:ext cx="5918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5600"/>
              <a:buFont typeface="Arial"/>
              <a:buNone/>
            </a:pPr>
            <a:r>
              <a:rPr b="1" i="0" lang="pt-BR" sz="3200" u="none" cap="none" strike="noStrike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Tabela</a:t>
            </a:r>
            <a:endParaRPr i="0" sz="3200" u="none" cap="none" strike="noStrike">
              <a:solidFill>
                <a:srgbClr val="BF9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21" name="Google Shape;821;p46"/>
          <p:cNvGrpSpPr/>
          <p:nvPr/>
        </p:nvGrpSpPr>
        <p:grpSpPr>
          <a:xfrm>
            <a:off x="2134080" y="4523776"/>
            <a:ext cx="4867248" cy="512496"/>
            <a:chOff x="104825" y="9516975"/>
            <a:chExt cx="13287600" cy="1367020"/>
          </a:xfrm>
        </p:grpSpPr>
        <p:sp>
          <p:nvSpPr>
            <p:cNvPr id="822" name="Google Shape;822;p46"/>
            <p:cNvSpPr/>
            <p:nvPr/>
          </p:nvSpPr>
          <p:spPr>
            <a:xfrm rot="-5400000">
              <a:off x="6362225" y="3259575"/>
              <a:ext cx="772800" cy="13287600"/>
            </a:xfrm>
            <a:prstGeom prst="leftBrace">
              <a:avLst>
                <a:gd fmla="val 8333" name="adj1"/>
                <a:gd fmla="val 49994" name="adj2"/>
              </a:avLst>
            </a:prstGeom>
            <a:noFill/>
            <a:ln cap="flat" cmpd="sng" w="19050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i="0" sz="500" u="none" cap="none" strike="noStrik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23" name="Google Shape;823;p46"/>
            <p:cNvSpPr txBox="1"/>
            <p:nvPr/>
          </p:nvSpPr>
          <p:spPr>
            <a:xfrm>
              <a:off x="1291403" y="10207195"/>
              <a:ext cx="10957500" cy="6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pt-BR" sz="1500" u="none" cap="none" strike="noStrike">
                  <a:solidFill>
                    <a:srgbClr val="07376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Atributos</a:t>
              </a:r>
              <a:endParaRPr b="1" i="0" sz="1500" u="none" cap="none" strike="noStrik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24" name="Google Shape;824;p46"/>
          <p:cNvGrpSpPr/>
          <p:nvPr/>
        </p:nvGrpSpPr>
        <p:grpSpPr>
          <a:xfrm>
            <a:off x="7058012" y="4523564"/>
            <a:ext cx="1159771" cy="483840"/>
            <a:chOff x="13660475" y="9509775"/>
            <a:chExt cx="3080400" cy="1292999"/>
          </a:xfrm>
        </p:grpSpPr>
        <p:sp>
          <p:nvSpPr>
            <p:cNvPr id="825" name="Google Shape;825;p46"/>
            <p:cNvSpPr/>
            <p:nvPr/>
          </p:nvSpPr>
          <p:spPr>
            <a:xfrm rot="-5400000">
              <a:off x="14810675" y="8359575"/>
              <a:ext cx="780000" cy="3080400"/>
            </a:xfrm>
            <a:prstGeom prst="leftBrace">
              <a:avLst>
                <a:gd fmla="val 8333" name="adj1"/>
                <a:gd fmla="val 49994" name="adj2"/>
              </a:avLst>
            </a:prstGeom>
            <a:noFill/>
            <a:ln cap="flat" cmpd="sng" w="19050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i="0" sz="500" u="none" cap="none" strike="noStrike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26" name="Google Shape;826;p46"/>
            <p:cNvSpPr txBox="1"/>
            <p:nvPr/>
          </p:nvSpPr>
          <p:spPr>
            <a:xfrm>
              <a:off x="13660475" y="10150874"/>
              <a:ext cx="30804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pt-BR" sz="1500" u="none" cap="none" strike="noStrike">
                  <a:solidFill>
                    <a:srgbClr val="BF9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Alvo</a:t>
              </a:r>
              <a:endParaRPr b="1" i="0" sz="1500" u="none" cap="none" strike="noStrike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aphicFrame>
        <p:nvGraphicFramePr>
          <p:cNvPr id="827" name="Google Shape;827;p46"/>
          <p:cNvGraphicFramePr/>
          <p:nvPr/>
        </p:nvGraphicFramePr>
        <p:xfrm>
          <a:off x="894397" y="6853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{74F52D35-9BBA-40CE-9A44-E2307AD74572}</a:tableStyleId>
              </a:tblPr>
              <a:tblGrid>
                <a:gridCol w="1225875"/>
                <a:gridCol w="1225875"/>
                <a:gridCol w="1225875"/>
                <a:gridCol w="1225875"/>
                <a:gridCol w="1225875"/>
                <a:gridCol w="1225875"/>
              </a:tblGrid>
              <a:tr h="47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pt-BR" sz="13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pt-BR" sz="13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temperatura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pt-BR" sz="13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copo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pt-BR" sz="13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espuma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pt-BR" sz="13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pt-BR" sz="13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classe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</a:tr>
              <a:tr h="28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-5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mud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não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escura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weissbier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-5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mud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sim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escura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weissbier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8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pint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não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weissbier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pint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sim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weissbier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-5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pint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não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escura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pale-ale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8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-5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pint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não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pale-ale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-5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pint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sim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escura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pale-ale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mud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não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pilsen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8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-5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mud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não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pilsen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mud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sim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pilsen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8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mud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não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escura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pilsen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mud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sim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escura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pilsen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7"/>
          <p:cNvSpPr txBox="1"/>
          <p:nvPr/>
        </p:nvSpPr>
        <p:spPr>
          <a:xfrm>
            <a:off x="149813" y="535669"/>
            <a:ext cx="5918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2800"/>
              <a:buFont typeface="Arial"/>
              <a:buNone/>
            </a:pPr>
            <a:r>
              <a:rPr b="1" lang="pt-BR" sz="32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Bora para o código?</a:t>
            </a:r>
            <a:endParaRPr i="0" sz="3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3" name="Google Shape;833;p47"/>
          <p:cNvSpPr txBox="1"/>
          <p:nvPr/>
        </p:nvSpPr>
        <p:spPr>
          <a:xfrm>
            <a:off x="291425" y="1610075"/>
            <a:ext cx="4196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Char char="●"/>
            </a:pPr>
            <a:r>
              <a:rPr lang="pt-BR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Frutas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Char char="●"/>
            </a:pPr>
            <a:r>
              <a:rPr lang="pt-BR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Cerveja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8" y="312919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idx="4294967295" type="title"/>
          </p:nvPr>
        </p:nvSpPr>
        <p:spPr>
          <a:xfrm>
            <a:off x="600375" y="194786"/>
            <a:ext cx="4643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latin typeface="Montserrat"/>
                <a:ea typeface="Montserrat"/>
                <a:cs typeface="Montserrat"/>
                <a:sym typeface="Montserrat"/>
              </a:rPr>
              <a:t>Combinados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633188" y="1003256"/>
            <a:ext cx="82509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Sempre das </a:t>
            </a:r>
            <a:r>
              <a:rPr b="1"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9AM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às </a:t>
            </a:r>
            <a:r>
              <a:rPr b="1"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11:20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horas</a:t>
            </a: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estaremos online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Pausa às </a:t>
            </a:r>
            <a:r>
              <a:rPr b="1"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00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hrs</a:t>
            </a: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até as </a:t>
            </a: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10:15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Notificações serão 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desligadas</a:t>
            </a: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, mas sua contribuição é sempre bem-vinda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Quando houver ADs, a explicação é 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pausada</a:t>
            </a:r>
            <a:endParaRPr b="1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Evite 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spamar</a:t>
            </a: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a mesma coisa no chat, moderadores estarão de olho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Comentários discriminatórios e babacas </a:t>
            </a: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serão</a:t>
            </a: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bani</a:t>
            </a:r>
            <a:r>
              <a:rPr b="1"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dos</a:t>
            </a: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sem aviso prévio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1"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!ppt</a:t>
            </a: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para acessar todo material o curso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9"/>
          <p:cNvSpPr txBox="1"/>
          <p:nvPr/>
        </p:nvSpPr>
        <p:spPr>
          <a:xfrm>
            <a:off x="149813" y="78469"/>
            <a:ext cx="5918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2800"/>
              <a:buFont typeface="Arial"/>
              <a:buNone/>
            </a:pPr>
            <a:r>
              <a:rPr b="1" i="0" lang="pt-BR" sz="3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Star Wars</a:t>
            </a:r>
            <a:endParaRPr i="0" sz="3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p49"/>
          <p:cNvSpPr/>
          <p:nvPr/>
        </p:nvSpPr>
        <p:spPr>
          <a:xfrm>
            <a:off x="332096" y="940485"/>
            <a:ext cx="8479800" cy="3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pt-BR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A República luta por continuar existindo. Liderado pelos generais Jedi, o exército de clones enfrenta o exército separatista. Os dróides são muitos e as batalhas já foram melhores. Alguns soldados têm falhado em meio ao campo de batalha sem que se conheça a causa.</a:t>
            </a:r>
            <a:endParaRPr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pt-BR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O alto conselho Jedi entra em ação. A partir de informações documentadas por seus generais, o conselho exige da equipe de War Analytics (o B.I. da velha república) insights capazes de estancar o sangramento e manter a galáxia sob o comando do Senado Galáctico.</a:t>
            </a:r>
            <a:endParaRPr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0"/>
          <p:cNvSpPr txBox="1"/>
          <p:nvPr/>
        </p:nvSpPr>
        <p:spPr>
          <a:xfrm>
            <a:off x="149813" y="78469"/>
            <a:ext cx="5918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2800"/>
              <a:buFont typeface="Arial"/>
              <a:buNone/>
            </a:pPr>
            <a:r>
              <a:rPr b="1" i="0" lang="pt-BR" sz="3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Tabela dos clones</a:t>
            </a:r>
            <a:endParaRPr i="0" sz="3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50" name="Google Shape;850;p50"/>
          <p:cNvGraphicFramePr/>
          <p:nvPr/>
        </p:nvGraphicFramePr>
        <p:xfrm>
          <a:off x="141381" y="9436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{E920ADC4-ED72-4C7F-A881-802281358160}</a:tableStyleId>
              </a:tblPr>
              <a:tblGrid>
                <a:gridCol w="664600"/>
                <a:gridCol w="945750"/>
                <a:gridCol w="1303625"/>
                <a:gridCol w="958550"/>
                <a:gridCol w="1163050"/>
                <a:gridCol w="1022450"/>
                <a:gridCol w="996875"/>
                <a:gridCol w="728525"/>
                <a:gridCol w="1077825"/>
              </a:tblGrid>
              <a:tr h="535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Massa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Jedi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Estatura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Dist. Ombro a ombro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Tamanho crânio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Tamanho  pés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Idade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Status 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34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83,13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Yoda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180,25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5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3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1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12,7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Defeituoso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83,08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Yoda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180,39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3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2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5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2,8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Apto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4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83,12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Shaak Ti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180,26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4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5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5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18,3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Apto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83,38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Shaak Ti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180,35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2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2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5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29,1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Defeituoso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4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83,91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Mace Windu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181,07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3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4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4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59,8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Apto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83,68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Obi-Wan Kenobi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181,09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3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5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5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21,8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Apto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4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84,27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Aayla Secura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181,08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5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4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4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34,8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Apto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1"/>
          <p:cNvSpPr txBox="1"/>
          <p:nvPr/>
        </p:nvSpPr>
        <p:spPr>
          <a:xfrm>
            <a:off x="149813" y="535669"/>
            <a:ext cx="5918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2800"/>
              <a:buFont typeface="Arial"/>
              <a:buNone/>
            </a:pPr>
            <a:r>
              <a:rPr b="1" lang="pt-BR" sz="32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Bora para o código?</a:t>
            </a:r>
            <a:endParaRPr i="0" sz="3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2"/>
          <p:cNvSpPr txBox="1"/>
          <p:nvPr/>
        </p:nvSpPr>
        <p:spPr>
          <a:xfrm>
            <a:off x="149813" y="78469"/>
            <a:ext cx="5918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2800"/>
              <a:buFont typeface="Arial"/>
              <a:buNone/>
            </a:pPr>
            <a:r>
              <a:rPr b="1" i="0" lang="pt-BR" sz="3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Análise bivariada</a:t>
            </a:r>
            <a:endParaRPr i="0" sz="3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61" name="Google Shape;861;p52"/>
          <p:cNvGraphicFramePr/>
          <p:nvPr/>
        </p:nvGraphicFramePr>
        <p:xfrm>
          <a:off x="567178" y="16021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{BDE79731-1B33-4941-825A-398AEE9AEBC3}</a:tableStyleId>
              </a:tblPr>
              <a:tblGrid>
                <a:gridCol w="1934825"/>
                <a:gridCol w="1551500"/>
                <a:gridCol w="1551500"/>
              </a:tblGrid>
              <a:tr h="365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General Jedi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Qtde. Clones Defeituosos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% Clones Defeituosos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42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Aayla Secura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0%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Mace Windu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0%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Obi-Wan Kenobi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0%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Shaak Ti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55.283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50%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Yoda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55.224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50%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62" name="Google Shape;862;p52"/>
          <p:cNvSpPr txBox="1"/>
          <p:nvPr/>
        </p:nvSpPr>
        <p:spPr>
          <a:xfrm>
            <a:off x="5949212" y="1977546"/>
            <a:ext cx="2995200" cy="18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Conclusão preliminar:</a:t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Yoda e Shaak Ti não são competentes em gerenciar suas tropas em combate. </a:t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Ações necessárias:</a:t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Treinamento e acompanhamento com ciclos de feedback.</a:t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3"/>
          <p:cNvSpPr txBox="1"/>
          <p:nvPr/>
        </p:nvSpPr>
        <p:spPr>
          <a:xfrm>
            <a:off x="149813" y="78469"/>
            <a:ext cx="5918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2800"/>
              <a:buFont typeface="Arial"/>
              <a:buNone/>
            </a:pPr>
            <a:r>
              <a:rPr b="1" i="0" lang="pt-BR" sz="3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Árvore para entender</a:t>
            </a:r>
            <a:endParaRPr i="0" sz="3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8" name="Google Shape;868;p53"/>
          <p:cNvSpPr/>
          <p:nvPr/>
        </p:nvSpPr>
        <p:spPr>
          <a:xfrm>
            <a:off x="927394" y="784716"/>
            <a:ext cx="1013100" cy="58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9" name="Google Shape;869;p53"/>
          <p:cNvPicPr preferRelativeResize="0"/>
          <p:nvPr/>
        </p:nvPicPr>
        <p:blipFill rotWithShape="1">
          <a:blip r:embed="rId3">
            <a:alphaModFix/>
          </a:blip>
          <a:srcRect b="2524" l="2928" r="5546" t="0"/>
          <a:stretch/>
        </p:blipFill>
        <p:spPr>
          <a:xfrm>
            <a:off x="503175" y="756050"/>
            <a:ext cx="5171450" cy="42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53"/>
          <p:cNvSpPr txBox="1"/>
          <p:nvPr/>
        </p:nvSpPr>
        <p:spPr>
          <a:xfrm>
            <a:off x="5922066" y="1707512"/>
            <a:ext cx="2995200" cy="21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Conclusão final:</a:t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Um lote de clones apresenta defeito de fabricação em determinadas medidas (massa e estatura).</a:t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Ações necessárias:</a:t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Evitar a compra de clones dentro das faixas indicadas. Caso necessário, distribuir entre outros generais.</a:t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4"/>
          <p:cNvSpPr/>
          <p:nvPr/>
        </p:nvSpPr>
        <p:spPr>
          <a:xfrm>
            <a:off x="311708" y="581898"/>
            <a:ext cx="3572700" cy="17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b="1" lang="pt-BR" sz="39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Tipos de aprendizado</a:t>
            </a:r>
            <a:endParaRPr b="1" i="0" sz="3900" u="none" cap="none" strike="noStrike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5"/>
          <p:cNvSpPr/>
          <p:nvPr/>
        </p:nvSpPr>
        <p:spPr>
          <a:xfrm>
            <a:off x="3681446" y="719187"/>
            <a:ext cx="1781100" cy="7314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Aprendizado de Máquina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1" name="Google Shape;881;p55"/>
          <p:cNvSpPr/>
          <p:nvPr/>
        </p:nvSpPr>
        <p:spPr>
          <a:xfrm>
            <a:off x="5731414" y="2206044"/>
            <a:ext cx="1781100" cy="7314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Supervisionado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2" name="Google Shape;882;p55"/>
          <p:cNvSpPr/>
          <p:nvPr/>
        </p:nvSpPr>
        <p:spPr>
          <a:xfrm>
            <a:off x="1631479" y="2206044"/>
            <a:ext cx="1781100" cy="7314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Não Supervisionado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3" name="Google Shape;883;p55"/>
          <p:cNvSpPr/>
          <p:nvPr/>
        </p:nvSpPr>
        <p:spPr>
          <a:xfrm>
            <a:off x="652700" y="3692900"/>
            <a:ext cx="1781100" cy="7314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Clustering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4" name="Google Shape;884;p55"/>
          <p:cNvSpPr/>
          <p:nvPr/>
        </p:nvSpPr>
        <p:spPr>
          <a:xfrm>
            <a:off x="2610257" y="3692900"/>
            <a:ext cx="1781100" cy="7314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Market Basket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5" name="Google Shape;885;p55"/>
          <p:cNvSpPr/>
          <p:nvPr/>
        </p:nvSpPr>
        <p:spPr>
          <a:xfrm>
            <a:off x="4752643" y="3692900"/>
            <a:ext cx="1781100" cy="7314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Classificação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6" name="Google Shape;886;p55"/>
          <p:cNvSpPr/>
          <p:nvPr/>
        </p:nvSpPr>
        <p:spPr>
          <a:xfrm>
            <a:off x="6710200" y="3692900"/>
            <a:ext cx="1781100" cy="7314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Regressão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7" name="Google Shape;887;p55"/>
          <p:cNvCxnSpPr>
            <a:stCxn id="880" idx="2"/>
            <a:endCxn id="881" idx="0"/>
          </p:cNvCxnSpPr>
          <p:nvPr/>
        </p:nvCxnSpPr>
        <p:spPr>
          <a:xfrm flipH="1" rot="-5400000">
            <a:off x="5219246" y="803337"/>
            <a:ext cx="755400" cy="2049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8" name="Google Shape;888;p55"/>
          <p:cNvCxnSpPr>
            <a:stCxn id="882" idx="0"/>
            <a:endCxn id="880" idx="2"/>
          </p:cNvCxnSpPr>
          <p:nvPr/>
        </p:nvCxnSpPr>
        <p:spPr>
          <a:xfrm rot="-5400000">
            <a:off x="3169279" y="803394"/>
            <a:ext cx="755400" cy="2049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9" name="Google Shape;889;p55"/>
          <p:cNvCxnSpPr>
            <a:stCxn id="882" idx="2"/>
            <a:endCxn id="884" idx="0"/>
          </p:cNvCxnSpPr>
          <p:nvPr/>
        </p:nvCxnSpPr>
        <p:spPr>
          <a:xfrm flipH="1" rot="-5400000">
            <a:off x="2633779" y="2825694"/>
            <a:ext cx="755400" cy="978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0" name="Google Shape;890;p55"/>
          <p:cNvCxnSpPr>
            <a:stCxn id="883" idx="0"/>
            <a:endCxn id="882" idx="2"/>
          </p:cNvCxnSpPr>
          <p:nvPr/>
        </p:nvCxnSpPr>
        <p:spPr>
          <a:xfrm rot="-5400000">
            <a:off x="1655000" y="2825750"/>
            <a:ext cx="755400" cy="978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1" name="Google Shape;891;p55"/>
          <p:cNvCxnSpPr>
            <a:stCxn id="881" idx="2"/>
            <a:endCxn id="886" idx="0"/>
          </p:cNvCxnSpPr>
          <p:nvPr/>
        </p:nvCxnSpPr>
        <p:spPr>
          <a:xfrm flipH="1" rot="-5400000">
            <a:off x="6733714" y="2825694"/>
            <a:ext cx="755400" cy="978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2" name="Google Shape;892;p55"/>
          <p:cNvCxnSpPr>
            <a:stCxn id="885" idx="0"/>
            <a:endCxn id="881" idx="2"/>
          </p:cNvCxnSpPr>
          <p:nvPr/>
        </p:nvCxnSpPr>
        <p:spPr>
          <a:xfrm rot="-5400000">
            <a:off x="5754943" y="2825750"/>
            <a:ext cx="755400" cy="978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56"/>
          <p:cNvSpPr txBox="1"/>
          <p:nvPr/>
        </p:nvSpPr>
        <p:spPr>
          <a:xfrm>
            <a:off x="521027" y="416250"/>
            <a:ext cx="2337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</a:t>
            </a:r>
            <a:endParaRPr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8" name="Google Shape;898;p56"/>
          <p:cNvSpPr txBox="1"/>
          <p:nvPr/>
        </p:nvSpPr>
        <p:spPr>
          <a:xfrm>
            <a:off x="520541" y="1110615"/>
            <a:ext cx="81264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Problemas de regressão são voltados à estimativa alvo (‘target’), sendo este um número, valor. Por exemplo: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Quantidade de vendas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Receita presumida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Valor de crédito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Precificação de imóvel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Volume de chuva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57"/>
          <p:cNvSpPr txBox="1"/>
          <p:nvPr/>
        </p:nvSpPr>
        <p:spPr>
          <a:xfrm>
            <a:off x="521029" y="416250"/>
            <a:ext cx="2813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Classificação</a:t>
            </a:r>
            <a:endParaRPr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4" name="Google Shape;904;p57"/>
          <p:cNvSpPr txBox="1"/>
          <p:nvPr/>
        </p:nvSpPr>
        <p:spPr>
          <a:xfrm>
            <a:off x="520541" y="1110615"/>
            <a:ext cx="81264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Problemas de regressão são voltados à estimativa alvo (‘target’), sendo este um </a:t>
            </a: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rótulo ou classe, por exemplo: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Compradores vs Não compradores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Churn vs Não Churn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Reconhecimento facial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Inadimplente vs Adimplente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Diagnóstico de câncer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Gravidez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8" y="312919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>
            <p:ph idx="4294967295" type="title"/>
          </p:nvPr>
        </p:nvSpPr>
        <p:spPr>
          <a:xfrm>
            <a:off x="600375" y="194786"/>
            <a:ext cx="4643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latin typeface="Montserrat"/>
                <a:ea typeface="Montserrat"/>
                <a:cs typeface="Montserrat"/>
                <a:sym typeface="Montserrat"/>
              </a:rPr>
              <a:t>Avisos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633188" y="1003256"/>
            <a:ext cx="8250900" cy="3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Link do repositório: </a:t>
            </a:r>
            <a:r>
              <a:rPr lang="pt-B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github.com/TeoMeWhy/ml-4-poneis</a:t>
            </a:r>
            <a:endParaRPr sz="10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Link dos dados: </a:t>
            </a:r>
            <a:r>
              <a:rPr lang="pt-B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drive.google.com/drive/folders/1N3U_U_8QqbkN4FMMLYg-_iRSEDDYWMGI?usp=drive_link</a:t>
            </a:r>
            <a:endParaRPr sz="10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No último dia de curso teremos:</a:t>
            </a:r>
            <a:endParaRPr b="1" sz="19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Sorteio de livros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Prova para certificado*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*certificado apenas para Subs disponível na nossa </a:t>
            </a:r>
            <a:r>
              <a:rPr lang="pt-BR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lojinha</a:t>
            </a: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no valor de 1.500 datapoints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Por isso considere ser Sub e acompanhar todas as lives para adquirir conhecimento e datapoints.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9" name="Google Shape;909;p58"/>
          <p:cNvGrpSpPr/>
          <p:nvPr/>
        </p:nvGrpSpPr>
        <p:grpSpPr>
          <a:xfrm>
            <a:off x="981431" y="2048363"/>
            <a:ext cx="1946813" cy="2210307"/>
            <a:chOff x="2617148" y="6681500"/>
            <a:chExt cx="5191502" cy="5894151"/>
          </a:xfrm>
        </p:grpSpPr>
        <p:cxnSp>
          <p:nvCxnSpPr>
            <p:cNvPr id="910" name="Google Shape;910;p58"/>
            <p:cNvCxnSpPr>
              <a:stCxn id="911" idx="2"/>
              <a:endCxn id="912" idx="1"/>
            </p:cNvCxnSpPr>
            <p:nvPr/>
          </p:nvCxnSpPr>
          <p:spPr>
            <a:xfrm rot="-5400000">
              <a:off x="3036848" y="7803851"/>
              <a:ext cx="4352100" cy="5191500"/>
            </a:xfrm>
            <a:prstGeom prst="bentConnector4">
              <a:avLst>
                <a:gd fmla="val -7638" name="adj1"/>
                <a:gd fmla="val 59683" name="adj2"/>
              </a:avLst>
            </a:prstGeom>
            <a:solidFill>
              <a:srgbClr val="39AEA9"/>
            </a:solidFill>
            <a:ln cap="flat" cmpd="sng" w="28575">
              <a:solidFill>
                <a:srgbClr val="3071C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913" name="Google Shape;913;p58"/>
            <p:cNvCxnSpPr>
              <a:stCxn id="914" idx="2"/>
              <a:endCxn id="912" idx="1"/>
            </p:cNvCxnSpPr>
            <p:nvPr/>
          </p:nvCxnSpPr>
          <p:spPr>
            <a:xfrm rot="-5400000">
              <a:off x="4409500" y="6431016"/>
              <a:ext cx="1606800" cy="5191500"/>
            </a:xfrm>
            <a:prstGeom prst="bentConnector4">
              <a:avLst>
                <a:gd fmla="val -20690" name="adj1"/>
                <a:gd fmla="val 59683" name="adj2"/>
              </a:avLst>
            </a:prstGeom>
            <a:solidFill>
              <a:srgbClr val="39AEA9"/>
            </a:solidFill>
            <a:ln cap="flat" cmpd="sng" w="28575">
              <a:solidFill>
                <a:srgbClr val="3071C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915" name="Google Shape;915;p58"/>
            <p:cNvCxnSpPr>
              <a:stCxn id="916" idx="3"/>
              <a:endCxn id="912" idx="1"/>
            </p:cNvCxnSpPr>
            <p:nvPr/>
          </p:nvCxnSpPr>
          <p:spPr>
            <a:xfrm>
              <a:off x="3622412" y="6681500"/>
              <a:ext cx="4186200" cy="1542000"/>
            </a:xfrm>
            <a:prstGeom prst="bentConnector3">
              <a:avLst>
                <a:gd fmla="val 50001" name="adj1"/>
              </a:avLst>
            </a:prstGeom>
            <a:noFill/>
            <a:ln cap="flat" cmpd="sng" w="28575">
              <a:solidFill>
                <a:srgbClr val="3071C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917" name="Google Shape;917;p58"/>
            <p:cNvSpPr txBox="1"/>
            <p:nvPr/>
          </p:nvSpPr>
          <p:spPr>
            <a:xfrm>
              <a:off x="5999414" y="7097512"/>
              <a:ext cx="1399200" cy="11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50" lIns="25725" spcFirstLastPara="1" rIns="25725" wrap="square" tIns="1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pt-BR" sz="1400" u="none" cap="none" strike="noStrike">
                  <a:solidFill>
                    <a:srgbClr val="3071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ETL</a:t>
              </a:r>
              <a:endParaRPr i="0" sz="1400" u="none" cap="none" strike="noStrike">
                <a:solidFill>
                  <a:srgbClr val="3071C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18" name="Google Shape;918;p58"/>
          <p:cNvGrpSpPr/>
          <p:nvPr/>
        </p:nvGrpSpPr>
        <p:grpSpPr>
          <a:xfrm>
            <a:off x="234769" y="1005047"/>
            <a:ext cx="1493438" cy="3297416"/>
            <a:chOff x="626050" y="3899325"/>
            <a:chExt cx="3982500" cy="8793108"/>
          </a:xfrm>
        </p:grpSpPr>
        <p:sp>
          <p:nvSpPr>
            <p:cNvPr id="916" name="Google Shape;916;p58"/>
            <p:cNvSpPr/>
            <p:nvPr/>
          </p:nvSpPr>
          <p:spPr>
            <a:xfrm>
              <a:off x="1611884" y="5798276"/>
              <a:ext cx="2010528" cy="1766448"/>
            </a:xfrm>
            <a:prstGeom prst="flowChartDocument">
              <a:avLst/>
            </a:prstGeom>
            <a:solidFill>
              <a:srgbClr val="8CB3E3"/>
            </a:solidFill>
            <a:ln cap="flat" cmpd="sng" w="25400">
              <a:solidFill>
                <a:srgbClr val="307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850" lIns="25725" spcFirstLastPara="1" rIns="25725" wrap="square" tIns="1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i="0" sz="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14" name="Google Shape;914;p58"/>
            <p:cNvSpPr/>
            <p:nvPr/>
          </p:nvSpPr>
          <p:spPr>
            <a:xfrm>
              <a:off x="1611886" y="8180500"/>
              <a:ext cx="2010528" cy="1766448"/>
            </a:xfrm>
            <a:prstGeom prst="flowChartDocument">
              <a:avLst/>
            </a:prstGeom>
            <a:solidFill>
              <a:srgbClr val="8CB3E3"/>
            </a:solidFill>
            <a:ln cap="flat" cmpd="sng" w="25400">
              <a:solidFill>
                <a:srgbClr val="307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850" lIns="25725" spcFirstLastPara="1" rIns="25725" wrap="square" tIns="1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i="0" sz="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11" name="Google Shape;911;p58"/>
            <p:cNvSpPr/>
            <p:nvPr/>
          </p:nvSpPr>
          <p:spPr>
            <a:xfrm>
              <a:off x="1611884" y="10925985"/>
              <a:ext cx="2010528" cy="1766448"/>
            </a:xfrm>
            <a:prstGeom prst="flowChartDocument">
              <a:avLst/>
            </a:prstGeom>
            <a:solidFill>
              <a:srgbClr val="8CB3E3"/>
            </a:solidFill>
            <a:ln cap="flat" cmpd="sng" w="25400">
              <a:solidFill>
                <a:srgbClr val="307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850" lIns="25725" spcFirstLastPara="1" rIns="25725" wrap="square" tIns="1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i="0" sz="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19" name="Google Shape;919;p58"/>
            <p:cNvSpPr txBox="1"/>
            <p:nvPr/>
          </p:nvSpPr>
          <p:spPr>
            <a:xfrm>
              <a:off x="626050" y="3899325"/>
              <a:ext cx="3982500" cy="18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50" lIns="25725" spcFirstLastPara="1" rIns="25725" wrap="square" tIns="1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pt-BR" sz="1400" u="none" cap="none" strike="noStrike">
                  <a:solidFill>
                    <a:srgbClr val="3071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Fontes de</a:t>
              </a:r>
              <a:endParaRPr b="1" i="0" sz="1400" u="none" cap="none" strike="noStrike">
                <a:solidFill>
                  <a:srgbClr val="3071C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pt-BR" sz="1400" u="none" cap="none" strike="noStrike">
                  <a:solidFill>
                    <a:srgbClr val="3071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dados</a:t>
              </a:r>
              <a:endParaRPr b="1" i="0" sz="1400" u="none" cap="none" strike="noStrike">
                <a:solidFill>
                  <a:srgbClr val="3071C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20" name="Google Shape;920;p58"/>
          <p:cNvGrpSpPr/>
          <p:nvPr/>
        </p:nvGrpSpPr>
        <p:grpSpPr>
          <a:xfrm>
            <a:off x="2558598" y="2232144"/>
            <a:ext cx="1493331" cy="788915"/>
            <a:chOff x="2876611" y="2710620"/>
            <a:chExt cx="1461900" cy="692334"/>
          </a:xfrm>
        </p:grpSpPr>
        <p:sp>
          <p:nvSpPr>
            <p:cNvPr id="912" name="Google Shape;912;p58"/>
            <p:cNvSpPr/>
            <p:nvPr/>
          </p:nvSpPr>
          <p:spPr>
            <a:xfrm>
              <a:off x="3238507" y="2710620"/>
              <a:ext cx="862164" cy="692334"/>
            </a:xfrm>
            <a:prstGeom prst="flowChartMultidocument">
              <a:avLst/>
            </a:prstGeom>
            <a:solidFill>
              <a:srgbClr val="8CB3E3"/>
            </a:solidFill>
            <a:ln cap="flat" cmpd="sng" w="25400">
              <a:solidFill>
                <a:srgbClr val="307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850" lIns="25725" spcFirstLastPara="1" rIns="25725" wrap="square" tIns="1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58"/>
            <p:cNvSpPr txBox="1"/>
            <p:nvPr/>
          </p:nvSpPr>
          <p:spPr>
            <a:xfrm>
              <a:off x="2876611" y="2861302"/>
              <a:ext cx="1461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50" lIns="25725" spcFirstLastPara="1" rIns="25725" wrap="square" tIns="1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i="0" lang="pt-BR" sz="14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ABT</a:t>
              </a:r>
              <a:endParaRPr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22" name="Google Shape;922;p58"/>
          <p:cNvGrpSpPr/>
          <p:nvPr/>
        </p:nvGrpSpPr>
        <p:grpSpPr>
          <a:xfrm>
            <a:off x="4052022" y="2160917"/>
            <a:ext cx="2158243" cy="1250403"/>
            <a:chOff x="10805393" y="6981645"/>
            <a:chExt cx="5755315" cy="3334408"/>
          </a:xfrm>
        </p:grpSpPr>
        <p:cxnSp>
          <p:nvCxnSpPr>
            <p:cNvPr id="923" name="Google Shape;923;p58"/>
            <p:cNvCxnSpPr/>
            <p:nvPr/>
          </p:nvCxnSpPr>
          <p:spPr>
            <a:xfrm>
              <a:off x="10805393" y="8199070"/>
              <a:ext cx="1665300" cy="24600"/>
            </a:xfrm>
            <a:prstGeom prst="straightConnector1">
              <a:avLst/>
            </a:prstGeom>
            <a:noFill/>
            <a:ln cap="flat" cmpd="sng" w="28575">
              <a:solidFill>
                <a:srgbClr val="3071C3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3000">
                <a:srgbClr val="000000">
                  <a:alpha val="34510"/>
                </a:srgbClr>
              </a:outerShdw>
            </a:effectLst>
          </p:spPr>
        </p:cxnSp>
        <p:grpSp>
          <p:nvGrpSpPr>
            <p:cNvPr id="924" name="Google Shape;924;p58"/>
            <p:cNvGrpSpPr/>
            <p:nvPr/>
          </p:nvGrpSpPr>
          <p:grpSpPr>
            <a:xfrm>
              <a:off x="12578493" y="6981645"/>
              <a:ext cx="3982216" cy="3334408"/>
              <a:chOff x="4989520" y="2648084"/>
              <a:chExt cx="1461900" cy="1097314"/>
            </a:xfrm>
          </p:grpSpPr>
          <p:sp>
            <p:nvSpPr>
              <p:cNvPr id="925" name="Google Shape;925;p58"/>
              <p:cNvSpPr/>
              <p:nvPr/>
            </p:nvSpPr>
            <p:spPr>
              <a:xfrm>
                <a:off x="5119548" y="2648084"/>
                <a:ext cx="1201800" cy="750900"/>
              </a:xfrm>
              <a:prstGeom prst="cube">
                <a:avLst>
                  <a:gd fmla="val 25000" name="adj"/>
                </a:avLst>
              </a:prstGeom>
              <a:solidFill>
                <a:srgbClr val="DAEEF3"/>
              </a:solidFill>
              <a:ln cap="flat" cmpd="sng" w="28575">
                <a:solidFill>
                  <a:srgbClr val="3071C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850" lIns="25725" spcFirstLastPara="1" rIns="25725" wrap="square" tIns="1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26" name="Google Shape;926;p5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341545" y="2837284"/>
                <a:ext cx="565667" cy="5656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7" name="Google Shape;927;p58"/>
              <p:cNvSpPr txBox="1"/>
              <p:nvPr/>
            </p:nvSpPr>
            <p:spPr>
              <a:xfrm>
                <a:off x="4989520" y="3399198"/>
                <a:ext cx="1461900" cy="3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850" lIns="25725" spcFirstLastPara="1" rIns="25725" wrap="square" tIns="1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i="0" lang="pt-BR" sz="1400" u="none" cap="none" strike="noStrike">
                    <a:solidFill>
                      <a:srgbClr val="3071C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Modelagem</a:t>
                </a:r>
                <a:endParaRPr i="0" sz="1400" u="none" cap="none" strike="noStrike">
                  <a:solidFill>
                    <a:srgbClr val="3071C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928" name="Google Shape;928;p58"/>
          <p:cNvGrpSpPr/>
          <p:nvPr/>
        </p:nvGrpSpPr>
        <p:grpSpPr>
          <a:xfrm>
            <a:off x="7036806" y="1986451"/>
            <a:ext cx="1493400" cy="1452676"/>
            <a:chOff x="9679803" y="3021602"/>
            <a:chExt cx="1949100" cy="1699633"/>
          </a:xfrm>
        </p:grpSpPr>
        <p:pic>
          <p:nvPicPr>
            <p:cNvPr id="929" name="Google Shape;929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923809" y="3021602"/>
              <a:ext cx="1426289" cy="13119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0" name="Google Shape;930;p58"/>
            <p:cNvSpPr txBox="1"/>
            <p:nvPr/>
          </p:nvSpPr>
          <p:spPr>
            <a:xfrm>
              <a:off x="9679803" y="4259535"/>
              <a:ext cx="1949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50" lIns="25725" spcFirstLastPara="1" rIns="25725" wrap="square" tIns="1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i="0" lang="pt-BR" sz="1400" u="none" cap="none" strike="noStrike">
                  <a:solidFill>
                    <a:srgbClr val="3071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Produção</a:t>
              </a:r>
              <a:endParaRPr i="0" sz="1400" u="none" cap="none" strike="noStrike">
                <a:solidFill>
                  <a:srgbClr val="3071C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931" name="Google Shape;931;p58"/>
          <p:cNvCxnSpPr>
            <a:stCxn id="921" idx="1"/>
            <a:endCxn id="930" idx="2"/>
          </p:cNvCxnSpPr>
          <p:nvPr/>
        </p:nvCxnSpPr>
        <p:spPr>
          <a:xfrm>
            <a:off x="2558598" y="2640577"/>
            <a:ext cx="5224800" cy="798600"/>
          </a:xfrm>
          <a:prstGeom prst="bentConnector4">
            <a:avLst>
              <a:gd fmla="val -225" name="adj1"/>
              <a:gd fmla="val 175932" name="adj2"/>
            </a:avLst>
          </a:prstGeom>
          <a:noFill/>
          <a:ln cap="flat" cmpd="sng" w="19050">
            <a:solidFill>
              <a:srgbClr val="3071C3"/>
            </a:solidFill>
            <a:prstDash val="dash"/>
            <a:round/>
            <a:headEnd len="sm" w="sm" type="none"/>
            <a:tailEnd len="lg" w="lg" type="stealth"/>
          </a:ln>
        </p:spPr>
      </p:cxnSp>
      <p:cxnSp>
        <p:nvCxnSpPr>
          <p:cNvPr id="932" name="Google Shape;932;p58"/>
          <p:cNvCxnSpPr>
            <a:stCxn id="929" idx="0"/>
            <a:endCxn id="919" idx="3"/>
          </p:cNvCxnSpPr>
          <p:nvPr/>
        </p:nvCxnSpPr>
        <p:spPr>
          <a:xfrm flipH="1" rot="5400000">
            <a:off x="4436124" y="-1347599"/>
            <a:ext cx="626100" cy="6042000"/>
          </a:xfrm>
          <a:prstGeom prst="bentConnector2">
            <a:avLst/>
          </a:prstGeom>
          <a:noFill/>
          <a:ln cap="flat" cmpd="sng" w="19050">
            <a:solidFill>
              <a:srgbClr val="3071C3"/>
            </a:solidFill>
            <a:prstDash val="dot"/>
            <a:round/>
            <a:headEnd len="sm" w="sm" type="none"/>
            <a:tailEnd len="lg" w="lg" type="stealth"/>
          </a:ln>
        </p:spPr>
      </p:cxnSp>
      <p:cxnSp>
        <p:nvCxnSpPr>
          <p:cNvPr id="933" name="Google Shape;933;p58"/>
          <p:cNvCxnSpPr/>
          <p:nvPr/>
        </p:nvCxnSpPr>
        <p:spPr>
          <a:xfrm>
            <a:off x="5456522" y="3235022"/>
            <a:ext cx="0" cy="867300"/>
          </a:xfrm>
          <a:prstGeom prst="straightConnector1">
            <a:avLst/>
          </a:prstGeom>
          <a:noFill/>
          <a:ln cap="flat" cmpd="sng" w="2857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934" name="Google Shape;934;p58"/>
          <p:cNvGrpSpPr/>
          <p:nvPr/>
        </p:nvGrpSpPr>
        <p:grpSpPr>
          <a:xfrm>
            <a:off x="4716934" y="3671590"/>
            <a:ext cx="1493331" cy="788915"/>
            <a:chOff x="2876611" y="2710620"/>
            <a:chExt cx="1461900" cy="692334"/>
          </a:xfrm>
        </p:grpSpPr>
        <p:sp>
          <p:nvSpPr>
            <p:cNvPr id="935" name="Google Shape;935;p58"/>
            <p:cNvSpPr/>
            <p:nvPr/>
          </p:nvSpPr>
          <p:spPr>
            <a:xfrm>
              <a:off x="3238507" y="2710620"/>
              <a:ext cx="862164" cy="692334"/>
            </a:xfrm>
            <a:prstGeom prst="flowChartMultidocument">
              <a:avLst/>
            </a:prstGeom>
            <a:solidFill>
              <a:srgbClr val="8CB3E3"/>
            </a:solidFill>
            <a:ln cap="flat" cmpd="sng" w="25400">
              <a:solidFill>
                <a:srgbClr val="307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850" lIns="25725" spcFirstLastPara="1" rIns="25725" wrap="square" tIns="1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58"/>
            <p:cNvSpPr txBox="1"/>
            <p:nvPr/>
          </p:nvSpPr>
          <p:spPr>
            <a:xfrm>
              <a:off x="2876611" y="2861302"/>
              <a:ext cx="1461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50" lIns="25725" spcFirstLastPara="1" rIns="25725" wrap="square" tIns="1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i="0" lang="pt-BR" sz="14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Score</a:t>
              </a:r>
              <a:endParaRPr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937" name="Google Shape;937;p58"/>
          <p:cNvSpPr txBox="1"/>
          <p:nvPr/>
        </p:nvSpPr>
        <p:spPr>
          <a:xfrm>
            <a:off x="521024" y="111450"/>
            <a:ext cx="365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pt-BR" sz="27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 Ciclo analítico</a:t>
            </a:r>
            <a:endParaRPr b="1" i="0" sz="2700" u="none" cap="none" strike="noStrike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9"/>
          <p:cNvSpPr/>
          <p:nvPr/>
        </p:nvSpPr>
        <p:spPr>
          <a:xfrm>
            <a:off x="311708" y="1108647"/>
            <a:ext cx="3572700" cy="17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i="0" lang="pt-BR" sz="4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Existe career path???</a:t>
            </a:r>
            <a:endParaRPr i="0" sz="4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60"/>
          <p:cNvSpPr/>
          <p:nvPr/>
        </p:nvSpPr>
        <p:spPr>
          <a:xfrm>
            <a:off x="589125" y="809819"/>
            <a:ext cx="1619700" cy="941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Python Básico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Lógica de Programação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9" name="Google Shape;949;p60"/>
          <p:cNvSpPr/>
          <p:nvPr/>
        </p:nvSpPr>
        <p:spPr>
          <a:xfrm>
            <a:off x="2911608" y="809819"/>
            <a:ext cx="1619700" cy="941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matplotlib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0" name="Google Shape;950;p60"/>
          <p:cNvSpPr/>
          <p:nvPr/>
        </p:nvSpPr>
        <p:spPr>
          <a:xfrm>
            <a:off x="5234091" y="809819"/>
            <a:ext cx="1619700" cy="941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statmodels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1" name="Google Shape;951;p60"/>
          <p:cNvCxnSpPr>
            <a:stCxn id="948" idx="3"/>
            <a:endCxn id="949" idx="1"/>
          </p:cNvCxnSpPr>
          <p:nvPr/>
        </p:nvCxnSpPr>
        <p:spPr>
          <a:xfrm>
            <a:off x="2208825" y="1280369"/>
            <a:ext cx="7029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952" name="Google Shape;952;p60"/>
          <p:cNvCxnSpPr>
            <a:stCxn id="949" idx="3"/>
            <a:endCxn id="950" idx="1"/>
          </p:cNvCxnSpPr>
          <p:nvPr/>
        </p:nvCxnSpPr>
        <p:spPr>
          <a:xfrm>
            <a:off x="4531308" y="1280369"/>
            <a:ext cx="7029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953" name="Google Shape;953;p60"/>
          <p:cNvSpPr/>
          <p:nvPr/>
        </p:nvSpPr>
        <p:spPr>
          <a:xfrm>
            <a:off x="589125" y="2261659"/>
            <a:ext cx="1619700" cy="941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Estatística básica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+ 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Probabilidade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4" name="Google Shape;954;p60"/>
          <p:cNvSpPr/>
          <p:nvPr/>
        </p:nvSpPr>
        <p:spPr>
          <a:xfrm>
            <a:off x="2911613" y="2261659"/>
            <a:ext cx="1619700" cy="941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Testes de hipótese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5" name="Google Shape;955;p60"/>
          <p:cNvSpPr/>
          <p:nvPr/>
        </p:nvSpPr>
        <p:spPr>
          <a:xfrm>
            <a:off x="5234100" y="2261659"/>
            <a:ext cx="1619700" cy="941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Análise Multivariada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6" name="Google Shape;956;p60"/>
          <p:cNvCxnSpPr>
            <a:stCxn id="955" idx="0"/>
            <a:endCxn id="950" idx="2"/>
          </p:cNvCxnSpPr>
          <p:nvPr/>
        </p:nvCxnSpPr>
        <p:spPr>
          <a:xfrm rot="10800000">
            <a:off x="6043950" y="1751059"/>
            <a:ext cx="0" cy="510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957" name="Google Shape;957;p60"/>
          <p:cNvCxnSpPr>
            <a:stCxn id="954" idx="3"/>
            <a:endCxn id="955" idx="1"/>
          </p:cNvCxnSpPr>
          <p:nvPr/>
        </p:nvCxnSpPr>
        <p:spPr>
          <a:xfrm>
            <a:off x="4531313" y="2732209"/>
            <a:ext cx="7029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958" name="Google Shape;958;p60"/>
          <p:cNvCxnSpPr>
            <a:stCxn id="953" idx="3"/>
            <a:endCxn id="954" idx="1"/>
          </p:cNvCxnSpPr>
          <p:nvPr/>
        </p:nvCxnSpPr>
        <p:spPr>
          <a:xfrm>
            <a:off x="2208825" y="2732209"/>
            <a:ext cx="7029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959" name="Google Shape;959;p60"/>
          <p:cNvCxnSpPr>
            <a:stCxn id="953" idx="0"/>
            <a:endCxn id="949" idx="2"/>
          </p:cNvCxnSpPr>
          <p:nvPr/>
        </p:nvCxnSpPr>
        <p:spPr>
          <a:xfrm rot="-5400000">
            <a:off x="2304975" y="845059"/>
            <a:ext cx="510600" cy="2322600"/>
          </a:xfrm>
          <a:prstGeom prst="bentConnector3">
            <a:avLst>
              <a:gd fmla="val 50014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960" name="Google Shape;960;p60"/>
          <p:cNvSpPr/>
          <p:nvPr/>
        </p:nvSpPr>
        <p:spPr>
          <a:xfrm>
            <a:off x="589106" y="4021159"/>
            <a:ext cx="6264600" cy="35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GNU/Linux + Bash + Git</a:t>
            </a:r>
            <a:endParaRPr b="1" i="0" sz="1200" u="none" cap="none" strike="noStrik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1" name="Google Shape;961;p60"/>
          <p:cNvSpPr/>
          <p:nvPr/>
        </p:nvSpPr>
        <p:spPr>
          <a:xfrm>
            <a:off x="589106" y="3509237"/>
            <a:ext cx="6264600" cy="3504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7030A0"/>
                </a:solidFill>
                <a:latin typeface="Montserrat"/>
                <a:ea typeface="Montserrat"/>
                <a:cs typeface="Montserrat"/>
                <a:sym typeface="Montserrat"/>
              </a:rPr>
              <a:t>Banco de dados SQL + NoSQL</a:t>
            </a:r>
            <a:endParaRPr b="1" i="0" sz="1200" u="none" cap="none" strike="noStrike">
              <a:solidFill>
                <a:srgbClr val="7030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2" name="Google Shape;962;p60"/>
          <p:cNvSpPr/>
          <p:nvPr/>
        </p:nvSpPr>
        <p:spPr>
          <a:xfrm>
            <a:off x="7186913" y="2261659"/>
            <a:ext cx="1327800" cy="941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Apache Spark</a:t>
            </a:r>
            <a:endParaRPr b="1" i="0" sz="1400" u="none" cap="none" strike="noStrike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63" name="Google Shape;963;p60"/>
          <p:cNvCxnSpPr>
            <a:stCxn id="961" idx="3"/>
            <a:endCxn id="962" idx="2"/>
          </p:cNvCxnSpPr>
          <p:nvPr/>
        </p:nvCxnSpPr>
        <p:spPr>
          <a:xfrm flipH="1" rot="10800000">
            <a:off x="6853706" y="3202637"/>
            <a:ext cx="997200" cy="481800"/>
          </a:xfrm>
          <a:prstGeom prst="bentConnector2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964" name="Google Shape;964;p60"/>
          <p:cNvCxnSpPr>
            <a:stCxn id="950" idx="3"/>
            <a:endCxn id="962" idx="0"/>
          </p:cNvCxnSpPr>
          <p:nvPr/>
        </p:nvCxnSpPr>
        <p:spPr>
          <a:xfrm>
            <a:off x="6853791" y="1280368"/>
            <a:ext cx="996900" cy="981300"/>
          </a:xfrm>
          <a:prstGeom prst="bentConnector2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lg" w="lg" type="stealth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1"/>
          <p:cNvSpPr txBox="1"/>
          <p:nvPr/>
        </p:nvSpPr>
        <p:spPr>
          <a:xfrm>
            <a:off x="455248" y="1722900"/>
            <a:ext cx="41685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43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Algoritmos de Regressão</a:t>
            </a:r>
            <a:endParaRPr i="0" sz="4300" u="none" cap="none" strike="noStrike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0" name="Google Shape;970;p61"/>
          <p:cNvSpPr txBox="1"/>
          <p:nvPr/>
        </p:nvSpPr>
        <p:spPr>
          <a:xfrm>
            <a:off x="455248" y="379775"/>
            <a:ext cx="4168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Dia 03</a:t>
            </a:r>
            <a:endParaRPr i="0" sz="3000" u="none" cap="none" strike="noStrike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2"/>
          <p:cNvSpPr txBox="1"/>
          <p:nvPr/>
        </p:nvSpPr>
        <p:spPr>
          <a:xfrm>
            <a:off x="521027" y="416250"/>
            <a:ext cx="2519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</a:t>
            </a:r>
            <a:endParaRPr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6" name="Google Shape;976;p62"/>
          <p:cNvSpPr txBox="1"/>
          <p:nvPr/>
        </p:nvSpPr>
        <p:spPr>
          <a:xfrm>
            <a:off x="520541" y="1110615"/>
            <a:ext cx="81264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Problemas de regressão são voltados à estimativa alvo (‘target’), sendo este um número, valor. Por exemplo: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Quantidade de vendas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Receita presumida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Valor de crédito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Precificação de imóvel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Volume de chuva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63"/>
          <p:cNvSpPr/>
          <p:nvPr/>
        </p:nvSpPr>
        <p:spPr>
          <a:xfrm>
            <a:off x="5089208" y="437198"/>
            <a:ext cx="3572700" cy="17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b="1" i="0" lang="pt-BR" sz="3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Modelo de Regressão  Linear</a:t>
            </a:r>
            <a:endParaRPr b="1" i="0" sz="3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64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/home/teo/Documentos/ensino/twitch/projetos/cursos/imersao-ml/docs/cerveja_nota.pngcerveja_nota" id="987" name="Google Shape;98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059" y="810578"/>
            <a:ext cx="5917884" cy="3945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reta.pngreta" id="992" name="Google Shape;99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1641" y="900113"/>
            <a:ext cx="5740716" cy="3827144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65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y = a + x.gify = a + x" id="998" name="Google Shape;99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0729" y="900113"/>
            <a:ext cx="5102544" cy="3827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2229" y="459105"/>
            <a:ext cx="2089309" cy="39814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66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y = b * x.gify = b * x" id="1005" name="Google Shape;100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0729" y="900113"/>
            <a:ext cx="5102544" cy="3827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0396" y="443389"/>
            <a:ext cx="1459706" cy="4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67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8" y="312919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>
            <p:ph idx="4294967295" type="title"/>
          </p:nvPr>
        </p:nvSpPr>
        <p:spPr>
          <a:xfrm>
            <a:off x="600375" y="194786"/>
            <a:ext cx="4643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latin typeface="Montserrat"/>
                <a:ea typeface="Montserrat"/>
                <a:cs typeface="Montserrat"/>
                <a:sym typeface="Montserrat"/>
              </a:rPr>
              <a:t>Avisos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633188" y="1003256"/>
            <a:ext cx="8250900" cy="30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Nosso foco </a:t>
            </a: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é</a:t>
            </a: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o básico bem feito;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Estamos melhorando ano após ano!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Tem algo que não abordei?</a:t>
            </a:r>
            <a:endParaRPr b="1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Tem algo que você explicaria diferente?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Tem algo mais complexo que deixei passar?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5" name="Google Shape;135;p23"/>
          <p:cNvGrpSpPr/>
          <p:nvPr/>
        </p:nvGrpSpPr>
        <p:grpSpPr>
          <a:xfrm>
            <a:off x="5724553" y="2947556"/>
            <a:ext cx="3347372" cy="649350"/>
            <a:chOff x="7110713" y="3229650"/>
            <a:chExt cx="4463163" cy="865800"/>
          </a:xfrm>
        </p:grpSpPr>
        <p:sp>
          <p:nvSpPr>
            <p:cNvPr id="136" name="Google Shape;136;p23"/>
            <p:cNvSpPr/>
            <p:nvPr/>
          </p:nvSpPr>
          <p:spPr>
            <a:xfrm>
              <a:off x="7110713" y="3429000"/>
              <a:ext cx="934500" cy="467100"/>
            </a:xfrm>
            <a:prstGeom prst="notchedRightArrow">
              <a:avLst>
                <a:gd fmla="val 50000" name="adj1"/>
                <a:gd fmla="val 50000" name="adj2"/>
              </a:avLst>
            </a:prstGeom>
            <a:solidFill>
              <a:srgbClr val="D9D9D9"/>
            </a:solidFill>
            <a:ln cap="flat" cmpd="sng" w="285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3"/>
            <p:cNvSpPr txBox="1"/>
            <p:nvPr/>
          </p:nvSpPr>
          <p:spPr>
            <a:xfrm>
              <a:off x="8321275" y="3229650"/>
              <a:ext cx="3252600" cy="8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pt-BR" sz="18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Faça um vídeo/material</a:t>
              </a:r>
              <a:endPara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38" name="Google Shape;138;p23"/>
          <p:cNvSpPr/>
          <p:nvPr/>
        </p:nvSpPr>
        <p:spPr>
          <a:xfrm>
            <a:off x="5307356" y="2487544"/>
            <a:ext cx="210300" cy="1569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y = a + x.gify = a + x" id="1012" name="Google Shape;101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017" y="1494472"/>
            <a:ext cx="3970494" cy="29784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home/teo/Documentos/ensino/twitch/projetos/cursos/imersao-ml/docs/y = b * x.gify = b * x" id="1013" name="Google Shape;1013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1523" y="1494472"/>
            <a:ext cx="4044794" cy="303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4065" y="967264"/>
            <a:ext cx="1459706" cy="42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1611" y="1096328"/>
            <a:ext cx="2089309" cy="39814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8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9818" y="433388"/>
            <a:ext cx="2401728" cy="4491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home/teo/Documentos/ensino/twitch/projetos/cursos/imersao-ml/docs/y = a + b * x.gify = a + b * x" id="1022" name="Google Shape;102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5503" y="1066324"/>
            <a:ext cx="4912994" cy="3684745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9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cerveja-nota_reta.gifcerveja-nota_reta" id="1028" name="Google Shape;102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0729" y="900113"/>
            <a:ext cx="5102544" cy="3827147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70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nota_cerveja_1.pngnota_cerveja_1" id="1034" name="Google Shape;103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3963" y="1585436"/>
            <a:ext cx="3652363" cy="273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606" y="2116444"/>
            <a:ext cx="1733858" cy="25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606" y="3077756"/>
            <a:ext cx="3044814" cy="27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606" y="3861038"/>
            <a:ext cx="4347208" cy="66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9606" y="1093613"/>
            <a:ext cx="5826675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71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nota_cerveja_erro.pngnota_cerveja_erro" id="1044" name="Google Shape;104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6812" y="1506379"/>
            <a:ext cx="3990504" cy="266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606" y="2116444"/>
            <a:ext cx="1733858" cy="25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606" y="3077756"/>
            <a:ext cx="3044814" cy="27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606" y="3861038"/>
            <a:ext cx="4347208" cy="66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9606" y="1093613"/>
            <a:ext cx="5826675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72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cerveja_nota_reta_erro.gifcerveja_nota_reta_erro" id="1054" name="Google Shape;105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1641" y="900113"/>
            <a:ext cx="5740716" cy="3827144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73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74"/>
          <p:cNvSpPr txBox="1"/>
          <p:nvPr/>
        </p:nvSpPr>
        <p:spPr>
          <a:xfrm>
            <a:off x="521017" y="1066800"/>
            <a:ext cx="511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pt-BR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Bora minimizar os erros quadráticos?</a:t>
            </a:r>
            <a:endParaRPr i="0" sz="2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61" name="Google Shape;1061;p74"/>
          <p:cNvGrpSpPr/>
          <p:nvPr/>
        </p:nvGrpSpPr>
        <p:grpSpPr>
          <a:xfrm rot="480000">
            <a:off x="571825" y="-871213"/>
            <a:ext cx="10518298" cy="7329934"/>
            <a:chOff x="-1601" y="-1641"/>
            <a:chExt cx="22086" cy="15390"/>
          </a:xfrm>
        </p:grpSpPr>
        <p:sp>
          <p:nvSpPr>
            <p:cNvPr id="1062" name="Google Shape;1062;p74"/>
            <p:cNvSpPr/>
            <p:nvPr/>
          </p:nvSpPr>
          <p:spPr>
            <a:xfrm rot="-1024122">
              <a:off x="-585" y="1083"/>
              <a:ext cx="20053" cy="9941"/>
            </a:xfrm>
            <a:prstGeom prst="irregularSeal2">
              <a:avLst/>
            </a:prstGeom>
            <a:solidFill>
              <a:schemeClr val="accent4"/>
            </a:solidFill>
            <a:ln cap="flat" cmpd="sng" w="38100">
              <a:solidFill>
                <a:srgbClr val="99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74"/>
            <p:cNvSpPr/>
            <p:nvPr/>
          </p:nvSpPr>
          <p:spPr>
            <a:xfrm rot="-2145233">
              <a:off x="3977" y="4256"/>
              <a:ext cx="9242" cy="3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b="1" i="0" lang="pt-BR" sz="5400" u="none" cap="none" strike="noStrike">
                  <a:solidFill>
                    <a:srgbClr val="990000"/>
                  </a:solidFill>
                  <a:latin typeface="Arial"/>
                  <a:ea typeface="Arial"/>
                  <a:cs typeface="Arial"/>
                  <a:sym typeface="Arial"/>
                </a:rPr>
                <a:t>Mínimos </a:t>
              </a:r>
              <a:endParaRPr b="1" i="0" sz="54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b="1" i="0" lang="pt-BR" sz="5400" u="none" cap="none" strike="noStrike">
                  <a:solidFill>
                    <a:srgbClr val="990000"/>
                  </a:solidFill>
                  <a:latin typeface="Arial"/>
                  <a:ea typeface="Arial"/>
                  <a:cs typeface="Arial"/>
                  <a:sym typeface="Arial"/>
                </a:rPr>
                <a:t>Quadrados</a:t>
              </a:r>
              <a:endParaRPr b="1" i="0" sz="54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4" name="Google Shape;1064;p74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75"/>
          <p:cNvSpPr txBox="1"/>
          <p:nvPr/>
        </p:nvSpPr>
        <p:spPr>
          <a:xfrm>
            <a:off x="521028" y="952504"/>
            <a:ext cx="6844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pt-BR" sz="21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Bora minimizar os erros quadráticos?</a:t>
            </a:r>
            <a:endParaRPr i="0" sz="21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70" name="Google Shape;107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603" y="3207544"/>
            <a:ext cx="4463415" cy="67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603" y="4115753"/>
            <a:ext cx="5218749" cy="677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606" y="1614619"/>
            <a:ext cx="4551900" cy="3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606" y="2116444"/>
            <a:ext cx="1629343" cy="24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9606" y="2563406"/>
            <a:ext cx="3044814" cy="274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75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6"/>
          <p:cNvSpPr txBox="1"/>
          <p:nvPr/>
        </p:nvSpPr>
        <p:spPr>
          <a:xfrm>
            <a:off x="521027" y="416250"/>
            <a:ext cx="4035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1" name="Google Shape;1081;p76"/>
          <p:cNvSpPr txBox="1"/>
          <p:nvPr/>
        </p:nvSpPr>
        <p:spPr>
          <a:xfrm>
            <a:off x="521027" y="1066800"/>
            <a:ext cx="639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pt-BR" sz="21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Bora minimizar os erros quadráticos?</a:t>
            </a:r>
            <a:endParaRPr i="0" sz="21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82" name="Google Shape;108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8625" y="1772962"/>
            <a:ext cx="5646751" cy="2917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rveja_nota_ajustado" id="1087" name="Google Shape;108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3105" y="1103947"/>
            <a:ext cx="5178270" cy="3452336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77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8" y="312919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idx="4294967295" type="title"/>
          </p:nvPr>
        </p:nvSpPr>
        <p:spPr>
          <a:xfrm>
            <a:off x="600375" y="194786"/>
            <a:ext cx="4643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latin typeface="Montserrat"/>
                <a:ea typeface="Montserrat"/>
                <a:cs typeface="Montserrat"/>
                <a:sym typeface="Montserrat"/>
              </a:rPr>
              <a:t>Patrocinadores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4975" y="1260638"/>
            <a:ext cx="4329999" cy="176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899" y="3502225"/>
            <a:ext cx="3299028" cy="8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 rotWithShape="1">
          <a:blip r:embed="rId6">
            <a:alphaModFix/>
          </a:blip>
          <a:srcRect b="31120" l="10678" r="3484" t="30080"/>
          <a:stretch/>
        </p:blipFill>
        <p:spPr>
          <a:xfrm>
            <a:off x="5043400" y="3502225"/>
            <a:ext cx="3214701" cy="83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78"/>
          <p:cNvSpPr txBox="1"/>
          <p:nvPr/>
        </p:nvSpPr>
        <p:spPr>
          <a:xfrm>
            <a:off x="521027" y="1379700"/>
            <a:ext cx="81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pt-BR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Mínimos Quadrados é o único método de ajuste da reta?</a:t>
            </a:r>
            <a:endParaRPr i="0" sz="18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4" name="Google Shape;1094;p78"/>
          <p:cNvSpPr txBox="1"/>
          <p:nvPr/>
        </p:nvSpPr>
        <p:spPr>
          <a:xfrm>
            <a:off x="521027" y="2433643"/>
            <a:ext cx="6912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pt-BR" sz="1500" u="sng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Método de Máxima Verossimilhança (Inferência Clássica)</a:t>
            </a:r>
            <a:endParaRPr i="0" sz="1500" u="sng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5" name="Google Shape;1095;p78"/>
          <p:cNvSpPr txBox="1"/>
          <p:nvPr/>
        </p:nvSpPr>
        <p:spPr>
          <a:xfrm>
            <a:off x="521027" y="3090393"/>
            <a:ext cx="5093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pt-BR" sz="1500" u="sng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Método Bayesiano (Inferência Bayesiana)</a:t>
            </a:r>
            <a:endParaRPr i="0" sz="1500" u="sng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6" name="Google Shape;1096;p78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0963" y="1062225"/>
            <a:ext cx="5442076" cy="34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9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80"/>
          <p:cNvSpPr txBox="1"/>
          <p:nvPr/>
        </p:nvSpPr>
        <p:spPr>
          <a:xfrm>
            <a:off x="521027" y="1141088"/>
            <a:ext cx="648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pt-BR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 se tivermos afim de utilizar mais variáveis?</a:t>
            </a:r>
            <a:endParaRPr i="0" sz="18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08" name="Google Shape;110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038" y="1682699"/>
            <a:ext cx="4553887" cy="523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038" y="2572761"/>
            <a:ext cx="6800562" cy="550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6038" y="3399450"/>
            <a:ext cx="3484912" cy="1259119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80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81"/>
          <p:cNvSpPr txBox="1"/>
          <p:nvPr/>
        </p:nvSpPr>
        <p:spPr>
          <a:xfrm>
            <a:off x="521017" y="1141095"/>
            <a:ext cx="5319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pt-BR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 se tivermos afim de utilizar mais variáveis?</a:t>
            </a:r>
            <a:endParaRPr i="0" sz="18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17" name="Google Shape;111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4254" y="2318625"/>
            <a:ext cx="5495495" cy="19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81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</a:t>
            </a:r>
            <a:r>
              <a:rPr b="1"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Múltipla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82"/>
          <p:cNvSpPr/>
          <p:nvPr/>
        </p:nvSpPr>
        <p:spPr>
          <a:xfrm>
            <a:off x="234315" y="40005"/>
            <a:ext cx="7514400" cy="17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Árvore de Decisão</a:t>
            </a:r>
            <a:endParaRPr b="1" i="0" sz="2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83"/>
          <p:cNvSpPr txBox="1"/>
          <p:nvPr/>
        </p:nvSpPr>
        <p:spPr>
          <a:xfrm>
            <a:off x="521017" y="416243"/>
            <a:ext cx="5205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Voltando à Árvore de Decisão</a:t>
            </a:r>
            <a:endParaRPr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/home/teo/Documentos/ensino/twitch/projetos/cursos/imersao-ml/docs/cerveja_nota.pngcerveja_nota" id="1129" name="Google Shape;112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059" y="810578"/>
            <a:ext cx="5917884" cy="3945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rveja_nota_corte_2.0_my" id="1134" name="Google Shape;1134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495" y="900113"/>
            <a:ext cx="5794536" cy="3862864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84"/>
          <p:cNvSpPr txBox="1"/>
          <p:nvPr/>
        </p:nvSpPr>
        <p:spPr>
          <a:xfrm>
            <a:off x="521017" y="416243"/>
            <a:ext cx="5205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Voltando à Árvore de Decisão</a:t>
            </a:r>
            <a:endParaRPr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85"/>
          <p:cNvSpPr txBox="1"/>
          <p:nvPr/>
        </p:nvSpPr>
        <p:spPr>
          <a:xfrm>
            <a:off x="521017" y="416243"/>
            <a:ext cx="5205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Voltando à Árvore de Decisão</a:t>
            </a:r>
            <a:endParaRPr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/home/teo/Documentos/ensino/twitch/projetos/cursos/imersao-ml/docs/cerveja_nota_tree_corte.gifcerveja_nota_tree_corte" id="1141" name="Google Shape;114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734" y="900113"/>
            <a:ext cx="5794056" cy="3862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cerveja_nota_tree_corte.gifcerveja_nota_tree_corte" id="1146" name="Google Shape;114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734" y="900351"/>
            <a:ext cx="5794056" cy="3862388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86"/>
          <p:cNvSpPr txBox="1"/>
          <p:nvPr/>
        </p:nvSpPr>
        <p:spPr>
          <a:xfrm>
            <a:off x="521018" y="416243"/>
            <a:ext cx="3274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Árvore de Decisão</a:t>
            </a:r>
            <a:endParaRPr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cerveja_nota_corte_medias.pngcerveja_nota_corte_medias" id="1152" name="Google Shape;115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972" y="900351"/>
            <a:ext cx="5793582" cy="3862388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87"/>
          <p:cNvSpPr txBox="1"/>
          <p:nvPr/>
        </p:nvSpPr>
        <p:spPr>
          <a:xfrm>
            <a:off x="521018" y="416243"/>
            <a:ext cx="3274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Árvore de Decisão</a:t>
            </a:r>
            <a:endParaRPr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8" y="312919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>
            <p:ph idx="4294967295" type="title"/>
          </p:nvPr>
        </p:nvSpPr>
        <p:spPr>
          <a:xfrm>
            <a:off x="600375" y="194786"/>
            <a:ext cx="4643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latin typeface="Montserrat"/>
                <a:ea typeface="Montserrat"/>
                <a:cs typeface="Montserrat"/>
                <a:sym typeface="Montserrat"/>
              </a:rPr>
              <a:t>Nos Apoie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633188" y="1003256"/>
            <a:ext cx="8250900" cy="3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Nossos cursos são 100% gratuitos</a:t>
            </a:r>
            <a:endParaRPr b="1" sz="19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e você pode nos apoiar em diferentes plataformas: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Apoia.se: </a:t>
            </a:r>
            <a:r>
              <a:rPr lang="pt-BR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apoia.se/teomewhy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LivePix: </a:t>
            </a:r>
            <a:r>
              <a:rPr lang="pt-BR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livepix.gg/teomewhy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Assinante na Twitch: </a:t>
            </a:r>
            <a:r>
              <a:rPr lang="pt-BR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twitch.tv/teomewhy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Membros no YouTube: </a:t>
            </a:r>
            <a:r>
              <a:rPr lang="pt-BR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youtube.com/@teomewhy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GitHub Sponsors: </a:t>
            </a:r>
            <a:r>
              <a:rPr lang="pt-BR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github.com/sponsors/TeoMeWhy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88"/>
          <p:cNvSpPr txBox="1"/>
          <p:nvPr/>
        </p:nvSpPr>
        <p:spPr>
          <a:xfrm>
            <a:off x="521018" y="416243"/>
            <a:ext cx="3274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Árvore de Decisão</a:t>
            </a:r>
            <a:endParaRPr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teste" id="1159" name="Google Shape;115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250" y="757714"/>
            <a:ext cx="6667974" cy="4445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89"/>
          <p:cNvSpPr txBox="1"/>
          <p:nvPr/>
        </p:nvSpPr>
        <p:spPr>
          <a:xfrm>
            <a:off x="455248" y="1722900"/>
            <a:ext cx="41685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43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Algoritmos de Classificação</a:t>
            </a:r>
            <a:endParaRPr i="0" sz="4300" u="none" cap="none" strike="noStrike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5" name="Google Shape;1165;p89"/>
          <p:cNvSpPr txBox="1"/>
          <p:nvPr/>
        </p:nvSpPr>
        <p:spPr>
          <a:xfrm>
            <a:off x="455248" y="379775"/>
            <a:ext cx="4168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Dia 03</a:t>
            </a:r>
            <a:endParaRPr i="0" sz="3000" u="none" cap="none" strike="noStrike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90"/>
          <p:cNvSpPr txBox="1"/>
          <p:nvPr/>
        </p:nvSpPr>
        <p:spPr>
          <a:xfrm>
            <a:off x="521029" y="416250"/>
            <a:ext cx="2813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Classificação</a:t>
            </a:r>
            <a:endParaRPr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1" name="Google Shape;1171;p90"/>
          <p:cNvSpPr txBox="1"/>
          <p:nvPr/>
        </p:nvSpPr>
        <p:spPr>
          <a:xfrm>
            <a:off x="520541" y="1110615"/>
            <a:ext cx="81264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Problemas de </a:t>
            </a: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classificação</a:t>
            </a: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são voltados à estimativa alvo (‘target’), sendo este um </a:t>
            </a: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rótulo ou classe, por exemplo: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Compradores vs Não compradores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Churn vs Não Churn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Reconhecimento facial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Inadimplente vs Adimplente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Diagnóstico de câncer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Gravidez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91"/>
          <p:cNvSpPr txBox="1"/>
          <p:nvPr/>
        </p:nvSpPr>
        <p:spPr>
          <a:xfrm>
            <a:off x="5088731" y="436959"/>
            <a:ext cx="3573000" cy="17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b="1" lang="pt-BR" sz="3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Métodos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cerveja_aprovacao.pngcerveja_aprovacao" id="1181" name="Google Shape;1181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296" y="810815"/>
            <a:ext cx="5917404" cy="394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92"/>
          <p:cNvSpPr txBox="1"/>
          <p:nvPr/>
        </p:nvSpPr>
        <p:spPr>
          <a:xfrm>
            <a:off x="521501" y="416725"/>
            <a:ext cx="425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Logística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cerveja_reprovaca_reta.pngcerveja_reprovaca_reta" id="1187" name="Google Shape;118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296" y="810815"/>
            <a:ext cx="5917404" cy="394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93"/>
          <p:cNvSpPr txBox="1"/>
          <p:nvPr/>
        </p:nvSpPr>
        <p:spPr>
          <a:xfrm>
            <a:off x="521501" y="416725"/>
            <a:ext cx="425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Logística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cerveja_aprovacao_curva.pngcerveja_aprovacao_curva" id="1193" name="Google Shape;119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296" y="810815"/>
            <a:ext cx="5917404" cy="394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94"/>
          <p:cNvSpPr txBox="1"/>
          <p:nvPr/>
        </p:nvSpPr>
        <p:spPr>
          <a:xfrm>
            <a:off x="521501" y="416725"/>
            <a:ext cx="425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Logística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95"/>
          <p:cNvSpPr txBox="1"/>
          <p:nvPr/>
        </p:nvSpPr>
        <p:spPr>
          <a:xfrm>
            <a:off x="521501" y="416725"/>
            <a:ext cx="425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Logística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0" name="Google Shape;1200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5253" y="1939528"/>
            <a:ext cx="5093494" cy="1264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96"/>
          <p:cNvSpPr txBox="1"/>
          <p:nvPr/>
        </p:nvSpPr>
        <p:spPr>
          <a:xfrm>
            <a:off x="521502" y="416725"/>
            <a:ext cx="4817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Logística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/home/teo/Documentos/ensino/twitch/projetos/cursos/imersao-ml/docs/animacao_curva_log.gifanimacao_curva_log" id="1206" name="Google Shape;1206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3544" y="900113"/>
            <a:ext cx="5776908" cy="3850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97"/>
          <p:cNvSpPr txBox="1"/>
          <p:nvPr/>
        </p:nvSpPr>
        <p:spPr>
          <a:xfrm>
            <a:off x="521502" y="416725"/>
            <a:ext cx="439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Logística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/home/teo/Documentos/ensino/twitch/projetos/cursos/imersao-ml/docs/cerveja_reprovacao_regressao_log.pngcerveja_reprovacao_regressao_log" id="1212" name="Google Shape;1212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478" y="810815"/>
            <a:ext cx="6065046" cy="4043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8" y="312919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>
            <p:ph idx="4294967295" type="title"/>
          </p:nvPr>
        </p:nvSpPr>
        <p:spPr>
          <a:xfrm>
            <a:off x="600375" y="194786"/>
            <a:ext cx="4643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latin typeface="Montserrat"/>
                <a:ea typeface="Montserrat"/>
                <a:cs typeface="Montserrat"/>
                <a:sym typeface="Montserrat"/>
              </a:rPr>
              <a:t>Ementa (1/2)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633188" y="1003256"/>
            <a:ext cx="6882000" cy="4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Introdução à Área de Dados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ML na prática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Descobrindo frutas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Conhecendo cervejas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Aplicação em código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Case Star Wars</a:t>
            </a:r>
            <a:endParaRPr b="1" i="0" sz="14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pt-BR" sz="14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Análise descritiva</a:t>
            </a:r>
            <a:endParaRPr b="0" i="0" sz="14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pt-BR" sz="14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Árvore para Explicar</a:t>
            </a:r>
            <a:endParaRPr b="0" i="0" sz="14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Tipos de Aprendizado</a:t>
            </a:r>
            <a:endParaRPr b="1" i="0" sz="14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pt-BR" sz="14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Classificação</a:t>
            </a:r>
            <a:endParaRPr b="0" i="0" sz="14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pt-BR" sz="14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Regressão</a:t>
            </a:r>
            <a:endParaRPr b="0" i="0" sz="14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pt-BR" sz="14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Ciclo Analítico</a:t>
            </a:r>
            <a:endParaRPr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- Trilha de aprendizado</a:t>
            </a:r>
            <a:endParaRPr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Google Shape;1217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9915" y="1752600"/>
            <a:ext cx="6684170" cy="377428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98"/>
          <p:cNvSpPr txBox="1"/>
          <p:nvPr/>
        </p:nvSpPr>
        <p:spPr>
          <a:xfrm>
            <a:off x="521502" y="416725"/>
            <a:ext cx="46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Logística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9" name="Google Shape;1219;p98"/>
          <p:cNvSpPr txBox="1"/>
          <p:nvPr/>
        </p:nvSpPr>
        <p:spPr>
          <a:xfrm>
            <a:off x="1451219" y="1165626"/>
            <a:ext cx="1361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 Loss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0" name="Google Shape;1220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8053" y="3469481"/>
            <a:ext cx="644723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99"/>
          <p:cNvSpPr txBox="1"/>
          <p:nvPr/>
        </p:nvSpPr>
        <p:spPr>
          <a:xfrm>
            <a:off x="234553" y="40481"/>
            <a:ext cx="75141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Árvore de Decisão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00"/>
          <p:cNvSpPr txBox="1"/>
          <p:nvPr/>
        </p:nvSpPr>
        <p:spPr>
          <a:xfrm>
            <a:off x="521494" y="416719"/>
            <a:ext cx="3274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Árvore de Decisão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/home/teo/Documentos/ensino/twitch/projetos/cursos/imersao-ml/docs/cerveja_aprovacao_tree.gifcerveja_aprovacao_tree" id="1231" name="Google Shape;1231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478" y="810815"/>
            <a:ext cx="6065046" cy="4043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01"/>
          <p:cNvSpPr txBox="1"/>
          <p:nvPr/>
        </p:nvSpPr>
        <p:spPr>
          <a:xfrm>
            <a:off x="521494" y="416719"/>
            <a:ext cx="3274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Árvore de Decisão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7" name="Google Shape;1237;p101"/>
          <p:cNvSpPr txBox="1"/>
          <p:nvPr/>
        </p:nvSpPr>
        <p:spPr>
          <a:xfrm>
            <a:off x="521494" y="1132284"/>
            <a:ext cx="80499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Anteriormente utilizamos a Soma dos Erros Quadráticos.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 Agora? Vamos usar qual medida?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8" name="Google Shape;123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1713" y="2772965"/>
            <a:ext cx="4600575" cy="932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02"/>
          <p:cNvSpPr txBox="1"/>
          <p:nvPr/>
        </p:nvSpPr>
        <p:spPr>
          <a:xfrm>
            <a:off x="521494" y="416719"/>
            <a:ext cx="3274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Árvore de Decisão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4" name="Google Shape;1244;p102"/>
          <p:cNvSpPr txBox="1"/>
          <p:nvPr/>
        </p:nvSpPr>
        <p:spPr>
          <a:xfrm>
            <a:off x="521494" y="1132284"/>
            <a:ext cx="804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Há outras medidas?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5" name="Google Shape;1245;p102"/>
          <p:cNvSpPr txBox="1"/>
          <p:nvPr/>
        </p:nvSpPr>
        <p:spPr>
          <a:xfrm>
            <a:off x="3980259" y="992981"/>
            <a:ext cx="1183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Sim!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6" name="Google Shape;1246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1347" y="2305050"/>
            <a:ext cx="6641308" cy="408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7747" y="3634978"/>
            <a:ext cx="3288505" cy="1004887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102"/>
          <p:cNvSpPr txBox="1"/>
          <p:nvPr/>
        </p:nvSpPr>
        <p:spPr>
          <a:xfrm>
            <a:off x="2402681" y="3076575"/>
            <a:ext cx="4338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pt-BR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uma maneira mais genérica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9" name="Google Shape;1249;p102"/>
          <p:cNvSpPr txBox="1"/>
          <p:nvPr/>
        </p:nvSpPr>
        <p:spPr>
          <a:xfrm>
            <a:off x="3838575" y="1615678"/>
            <a:ext cx="1466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pt-BR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Entropia!!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3"/>
          <p:cNvSpPr txBox="1"/>
          <p:nvPr/>
        </p:nvSpPr>
        <p:spPr>
          <a:xfrm>
            <a:off x="521501" y="416725"/>
            <a:ext cx="3783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Árvore de Decisão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5" name="Google Shape;125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334" y="3711178"/>
            <a:ext cx="3032521" cy="92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8425" y="1822847"/>
            <a:ext cx="3867151" cy="782240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03"/>
          <p:cNvSpPr txBox="1"/>
          <p:nvPr/>
        </p:nvSpPr>
        <p:spPr>
          <a:xfrm>
            <a:off x="521501" y="1431139"/>
            <a:ext cx="763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pt-BR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Gini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8" name="Google Shape;1258;p103"/>
          <p:cNvSpPr txBox="1"/>
          <p:nvPr/>
        </p:nvSpPr>
        <p:spPr>
          <a:xfrm>
            <a:off x="521501" y="3319474"/>
            <a:ext cx="1447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pt-BR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Entropia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04"/>
          <p:cNvSpPr txBox="1"/>
          <p:nvPr/>
        </p:nvSpPr>
        <p:spPr>
          <a:xfrm>
            <a:off x="234553" y="40481"/>
            <a:ext cx="75141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dk1"/>
                </a:solidFill>
              </a:rPr>
              <a:t>Naive Bayes</a:t>
            </a:r>
            <a:endParaRPr sz="11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05"/>
          <p:cNvSpPr txBox="1"/>
          <p:nvPr/>
        </p:nvSpPr>
        <p:spPr>
          <a:xfrm>
            <a:off x="521494" y="416719"/>
            <a:ext cx="3274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Naive Bayes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69" name="Google Shape;1269;p105"/>
          <p:cNvSpPr txBox="1"/>
          <p:nvPr/>
        </p:nvSpPr>
        <p:spPr>
          <a:xfrm>
            <a:off x="521500" y="1056600"/>
            <a:ext cx="731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Qual a probabilidade de ser diabético, dado algumas informações?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70" name="Google Shape;127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75" y="2336550"/>
            <a:ext cx="7751527" cy="2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5" name="Google Shape;127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950" y="1673375"/>
            <a:ext cx="5012075" cy="11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06"/>
          <p:cNvSpPr txBox="1"/>
          <p:nvPr/>
        </p:nvSpPr>
        <p:spPr>
          <a:xfrm>
            <a:off x="521494" y="416719"/>
            <a:ext cx="3274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Naive Bayes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77" name="Google Shape;1277;p106"/>
          <p:cNvSpPr txBox="1"/>
          <p:nvPr/>
        </p:nvSpPr>
        <p:spPr>
          <a:xfrm>
            <a:off x="521500" y="1056600"/>
            <a:ext cx="731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Usando o teorema de Bayes, temos: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78" name="Google Shape;127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813" y="3555775"/>
            <a:ext cx="7248375" cy="10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07"/>
          <p:cNvSpPr txBox="1"/>
          <p:nvPr/>
        </p:nvSpPr>
        <p:spPr>
          <a:xfrm>
            <a:off x="521494" y="416719"/>
            <a:ext cx="3274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Naive Bayes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1284" name="Google Shape;1284;p107"/>
          <p:cNvGraphicFramePr/>
          <p:nvPr/>
        </p:nvGraphicFramePr>
        <p:xfrm>
          <a:off x="104375" y="1114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{74F52D35-9BBA-40CE-9A44-E2307AD74572}</a:tableStyleId>
              </a:tblPr>
              <a:tblGrid>
                <a:gridCol w="1058050"/>
                <a:gridCol w="1058050"/>
                <a:gridCol w="1058050"/>
                <a:gridCol w="1058050"/>
              </a:tblGrid>
              <a:tr h="695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Diabetes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Histórico Familiar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Acima do Peso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Atividade Física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25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285" name="Google Shape;1285;p107"/>
          <p:cNvSpPr/>
          <p:nvPr/>
        </p:nvSpPr>
        <p:spPr>
          <a:xfrm>
            <a:off x="104363" y="1114050"/>
            <a:ext cx="1058100" cy="352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07"/>
          <p:cNvSpPr/>
          <p:nvPr/>
        </p:nvSpPr>
        <p:spPr>
          <a:xfrm>
            <a:off x="1192888" y="1114125"/>
            <a:ext cx="3143700" cy="3523800"/>
          </a:xfrm>
          <a:prstGeom prst="roundRect">
            <a:avLst>
              <a:gd fmla="val 8269" name="adj"/>
            </a:avLst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07"/>
          <p:cNvSpPr txBox="1"/>
          <p:nvPr/>
        </p:nvSpPr>
        <p:spPr>
          <a:xfrm>
            <a:off x="4538300" y="416725"/>
            <a:ext cx="43587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Qual a probabilidade de ser diabético: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88" name="Google Shape;1288;p107"/>
          <p:cNvSpPr txBox="1"/>
          <p:nvPr/>
        </p:nvSpPr>
        <p:spPr>
          <a:xfrm>
            <a:off x="4572000" y="1919775"/>
            <a:ext cx="449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❏"/>
            </a:pP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Têm histórico familiar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❏"/>
            </a:pP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está acima do peso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❏"/>
            </a:pP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pratica atividade física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9" name="Google Shape;128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225" y="3199725"/>
            <a:ext cx="1149525" cy="15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225" y="1046700"/>
            <a:ext cx="19981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8" y="312919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>
            <p:ph idx="4294967295" type="title"/>
          </p:nvPr>
        </p:nvSpPr>
        <p:spPr>
          <a:xfrm>
            <a:off x="600375" y="194786"/>
            <a:ext cx="4643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latin typeface="Montserrat"/>
                <a:ea typeface="Montserrat"/>
                <a:cs typeface="Montserrat"/>
                <a:sym typeface="Montserrat"/>
              </a:rPr>
              <a:t>Ementa (2/2)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633188" y="1003256"/>
            <a:ext cx="68820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Modelos de Regressão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Árvore de Decisão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Medidas de Performance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Modelos de Classificação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Logística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Árvore de Decisão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Naive Bayes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Medidas de Performance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Projeto de Churn</a:t>
            </a:r>
            <a:endParaRPr b="1" i="0" sz="14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- Descrição dos dados</a:t>
            </a:r>
            <a:endParaRPr b="0" i="0" sz="14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pt-BR" sz="14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Treinamento</a:t>
            </a:r>
            <a:endParaRPr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- Comparação</a:t>
            </a:r>
            <a:endParaRPr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- Utilização</a:t>
            </a:r>
            <a:endParaRPr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5" name="Google Shape;1295;p108"/>
          <p:cNvGraphicFramePr/>
          <p:nvPr/>
        </p:nvGraphicFramePr>
        <p:xfrm>
          <a:off x="104375" y="1114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{74F52D35-9BBA-40CE-9A44-E2307AD74572}</a:tableStyleId>
              </a:tblPr>
              <a:tblGrid>
                <a:gridCol w="1058050"/>
                <a:gridCol w="1058050"/>
                <a:gridCol w="1058050"/>
                <a:gridCol w="1058050"/>
              </a:tblGrid>
              <a:tr h="695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Diabetes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Histórico Familiar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Acima do Peso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Atividade Física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25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296" name="Google Shape;1296;p108"/>
          <p:cNvSpPr/>
          <p:nvPr/>
        </p:nvSpPr>
        <p:spPr>
          <a:xfrm>
            <a:off x="104363" y="1114050"/>
            <a:ext cx="1058100" cy="352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08"/>
          <p:cNvSpPr/>
          <p:nvPr/>
        </p:nvSpPr>
        <p:spPr>
          <a:xfrm>
            <a:off x="1192888" y="1114125"/>
            <a:ext cx="3143700" cy="3523800"/>
          </a:xfrm>
          <a:prstGeom prst="roundRect">
            <a:avLst>
              <a:gd fmla="val 8269" name="adj"/>
            </a:avLst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8" name="Google Shape;129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88" y="213575"/>
            <a:ext cx="8792023" cy="6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148" y="1159051"/>
            <a:ext cx="4520852" cy="42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7157" y="1964550"/>
            <a:ext cx="2037285" cy="307495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08"/>
          <p:cNvSpPr/>
          <p:nvPr/>
        </p:nvSpPr>
        <p:spPr>
          <a:xfrm>
            <a:off x="89875" y="1819825"/>
            <a:ext cx="4232100" cy="161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2" name="Google Shape;1302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7155" y="2510786"/>
            <a:ext cx="2982769" cy="30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7150" y="3024420"/>
            <a:ext cx="2982767" cy="30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7153" y="3538055"/>
            <a:ext cx="2982767" cy="307495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08"/>
          <p:cNvSpPr/>
          <p:nvPr/>
        </p:nvSpPr>
        <p:spPr>
          <a:xfrm>
            <a:off x="7366500" y="1842275"/>
            <a:ext cx="321900" cy="2216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6" name="Google Shape;1306;p1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57500" y="2798150"/>
            <a:ext cx="1058100" cy="30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1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57495" y="3192900"/>
            <a:ext cx="1272182" cy="2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2" name="Google Shape;1312;p109"/>
          <p:cNvGraphicFramePr/>
          <p:nvPr/>
        </p:nvGraphicFramePr>
        <p:xfrm>
          <a:off x="104375" y="1114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{74F52D35-9BBA-40CE-9A44-E2307AD74572}</a:tableStyleId>
              </a:tblPr>
              <a:tblGrid>
                <a:gridCol w="1058050"/>
                <a:gridCol w="1058050"/>
                <a:gridCol w="1058050"/>
                <a:gridCol w="1058050"/>
              </a:tblGrid>
              <a:tr h="695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Diabetes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Histórico Familiar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Acima do Peso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Atividade Física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25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313" name="Google Shape;1313;p109"/>
          <p:cNvSpPr/>
          <p:nvPr/>
        </p:nvSpPr>
        <p:spPr>
          <a:xfrm>
            <a:off x="104363" y="1114050"/>
            <a:ext cx="1058100" cy="352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09"/>
          <p:cNvSpPr/>
          <p:nvPr/>
        </p:nvSpPr>
        <p:spPr>
          <a:xfrm>
            <a:off x="1192888" y="1114125"/>
            <a:ext cx="3143700" cy="3523800"/>
          </a:xfrm>
          <a:prstGeom prst="roundRect">
            <a:avLst>
              <a:gd fmla="val 8269" name="adj"/>
            </a:avLst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09"/>
          <p:cNvSpPr/>
          <p:nvPr/>
        </p:nvSpPr>
        <p:spPr>
          <a:xfrm>
            <a:off x="89875" y="3438350"/>
            <a:ext cx="4232100" cy="119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09"/>
          <p:cNvSpPr/>
          <p:nvPr/>
        </p:nvSpPr>
        <p:spPr>
          <a:xfrm>
            <a:off x="7366500" y="1842275"/>
            <a:ext cx="321900" cy="2216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7" name="Google Shape;131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161" y="1997118"/>
            <a:ext cx="2067290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140" y="2510768"/>
            <a:ext cx="3019428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7140" y="3024405"/>
            <a:ext cx="3019428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7140" y="3538018"/>
            <a:ext cx="3019428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9635" y="2796875"/>
            <a:ext cx="918793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09625" y="3230525"/>
            <a:ext cx="1276375" cy="2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0568" y="196450"/>
            <a:ext cx="8792509" cy="6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10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84612" y="1201451"/>
            <a:ext cx="4716191" cy="4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10"/>
          <p:cNvSpPr txBox="1"/>
          <p:nvPr/>
        </p:nvSpPr>
        <p:spPr>
          <a:xfrm>
            <a:off x="521498" y="416725"/>
            <a:ext cx="2436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Naive Bayes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0" name="Google Shape;1330;p110"/>
          <p:cNvSpPr txBox="1"/>
          <p:nvPr/>
        </p:nvSpPr>
        <p:spPr>
          <a:xfrm>
            <a:off x="521500" y="1056600"/>
            <a:ext cx="731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Decisão de classificação: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31" name="Google Shape;133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0" y="1901975"/>
            <a:ext cx="4556000" cy="9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00" y="3535150"/>
            <a:ext cx="5583248" cy="9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" name="Google Shape;133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52" y="1974912"/>
            <a:ext cx="8160902" cy="11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12"/>
          <p:cNvSpPr txBox="1"/>
          <p:nvPr/>
        </p:nvSpPr>
        <p:spPr>
          <a:xfrm>
            <a:off x="521494" y="416719"/>
            <a:ext cx="330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Métricas de Ajuste</a:t>
            </a:r>
            <a:endParaRPr sz="1100"/>
          </a:p>
        </p:txBody>
      </p:sp>
      <p:sp>
        <p:nvSpPr>
          <p:cNvPr id="1343" name="Google Shape;1343;p112"/>
          <p:cNvSpPr txBox="1"/>
          <p:nvPr/>
        </p:nvSpPr>
        <p:spPr>
          <a:xfrm>
            <a:off x="660797" y="1821656"/>
            <a:ext cx="22314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Matriz de Confusão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Acurácia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Precisão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Recall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Curva ROC</a:t>
            </a:r>
            <a:endParaRPr sz="11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8" name="Google Shape;1348;p113"/>
          <p:cNvGraphicFramePr/>
          <p:nvPr/>
        </p:nvGraphicFramePr>
        <p:xfrm>
          <a:off x="952500" y="160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{08970181-B839-4B31-8474-F49F5999BA79}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Predito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 / Real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Falso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03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Falso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349" name="Google Shape;1349;p113"/>
          <p:cNvSpPr txBox="1"/>
          <p:nvPr/>
        </p:nvSpPr>
        <p:spPr>
          <a:xfrm>
            <a:off x="521494" y="416719"/>
            <a:ext cx="330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Matriz de Confusão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4" name="Google Shape;1354;p114"/>
          <p:cNvGraphicFramePr/>
          <p:nvPr/>
        </p:nvGraphicFramePr>
        <p:xfrm>
          <a:off x="952500" y="221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{08970181-B839-4B31-8474-F49F5999BA79}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Predito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 / Real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Falso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03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Falso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355" name="Google Shape;1355;p114"/>
          <p:cNvSpPr txBox="1"/>
          <p:nvPr/>
        </p:nvSpPr>
        <p:spPr>
          <a:xfrm>
            <a:off x="521494" y="416719"/>
            <a:ext cx="330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Acurácia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6" name="Google Shape;135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0" y="1227251"/>
            <a:ext cx="5272399" cy="7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1" name="Google Shape;1361;p115"/>
          <p:cNvGraphicFramePr/>
          <p:nvPr/>
        </p:nvGraphicFramePr>
        <p:xfrm>
          <a:off x="952500" y="221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{08970181-B839-4B31-8474-F49F5999BA79}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Predito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 / Real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Falso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03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Falso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362" name="Google Shape;1362;p115"/>
          <p:cNvSpPr txBox="1"/>
          <p:nvPr/>
        </p:nvSpPr>
        <p:spPr>
          <a:xfrm>
            <a:off x="521494" y="416719"/>
            <a:ext cx="330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Precisão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3" name="Google Shape;136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0" y="1317350"/>
            <a:ext cx="1721375" cy="8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8" name="Google Shape;1368;p116"/>
          <p:cNvGraphicFramePr/>
          <p:nvPr/>
        </p:nvGraphicFramePr>
        <p:xfrm>
          <a:off x="952500" y="221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{08970181-B839-4B31-8474-F49F5999BA79}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Predito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 / Real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Falso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03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Falso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369" name="Google Shape;1369;p116"/>
          <p:cNvSpPr txBox="1"/>
          <p:nvPr/>
        </p:nvSpPr>
        <p:spPr>
          <a:xfrm>
            <a:off x="521503" y="416725"/>
            <a:ext cx="509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Recall ou Sensibilidade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0" name="Google Shape;137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16" y="1289588"/>
            <a:ext cx="1885342" cy="8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5" name="Google Shape;1375;p117"/>
          <p:cNvGraphicFramePr/>
          <p:nvPr/>
        </p:nvGraphicFramePr>
        <p:xfrm>
          <a:off x="952500" y="221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{08970181-B839-4B31-8474-F49F5999BA79}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Predito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 / Real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Falso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03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Falso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376" name="Google Shape;1376;p117"/>
          <p:cNvSpPr txBox="1"/>
          <p:nvPr/>
        </p:nvSpPr>
        <p:spPr>
          <a:xfrm>
            <a:off x="521503" y="416725"/>
            <a:ext cx="509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Especificidade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7" name="Google Shape;137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29" y="1289601"/>
            <a:ext cx="1885342" cy="8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